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767" r:id="rId1"/>
  </p:sldMasterIdLst>
  <p:notesMasterIdLst>
    <p:notesMasterId r:id="rId11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C32C913E-9EF7-4309-9175-EBE1EDF4ED2F}">
  <a:tblStyle styleId="{C32C913E-9EF7-4309-9175-EBE1EDF4ED2F}" styleName="Table_0">
    <a:wholeTbl>
      <a:tcTxStyle b="off" i="off"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 b="off" i="off"/>
      <a:tcStyle>
        <a:tcBdr/>
      </a:tcStyle>
    </a:band1H>
    <a:band2H>
      <a:tcTxStyle b="off" i="off"/>
      <a:tcStyle>
        <a:tcBdr/>
      </a:tcStyle>
    </a:band2H>
    <a:band1V>
      <a:tcTxStyle b="off" i="off"/>
      <a:tcStyle>
        <a:tcBdr/>
      </a:tcStyle>
    </a:band1V>
    <a:band2V>
      <a:tcTxStyle b="off" i="off"/>
      <a:tcStyle>
        <a:tcBdr/>
      </a:tcStyle>
    </a:band2V>
    <a:lastCol>
      <a:tcTxStyle b="off" i="off"/>
      <a:tcStyle>
        <a:tcBdr/>
      </a:tcStyle>
    </a:lastCol>
    <a:firstCol>
      <a:tcTxStyle b="off" i="off"/>
      <a:tcStyle>
        <a:tcBdr/>
      </a:tcStyle>
    </a:firstCol>
    <a:lastRow>
      <a:tcTxStyle b="off" i="off"/>
      <a:tcStyle>
        <a:tcBdr/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ff" i="off"/>
      <a:tcStyle>
        <a:tcBdr/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37" d="100"/>
          <a:sy n="137" d="100"/>
        </p:scale>
        <p:origin x="258" y="12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tableStyles" Target="tableStyle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7" name="Google Shape;4637;g1f51d834f7d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8" name="Google Shape;4638;g1f51d834f7d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4" name="Google Shape;4644;g1f51d834f7d_0_4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45" name="Google Shape;4645;g1f51d834f7d_0_4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5" name="Google Shape;4665;g1f51d834f7d_0_3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66" name="Google Shape;4666;g1f51d834f7d_0_3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5" name="Google Shape;4675;g1f51d834f7d_0_3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76" name="Google Shape;4676;g1f51d834f7d_0_3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5" name="Google Shape;4685;g1f51d834f7d_0_3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86" name="Google Shape;4686;g1f51d834f7d_0_3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4" name="Google Shape;4694;g1f51d834f7d_0_3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5" name="Google Shape;4695;g1f51d834f7d_0_3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2" name="Google Shape;4702;g1f51d834f7d_0_4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03" name="Google Shape;4703;g1f51d834f7d_0_4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1" name="Google Shape;4711;g1f51d834f7d_0_3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12" name="Google Shape;4712;g1f51d834f7d_0_3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8" name="Google Shape;4718;g1f51d834f7d_0_4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19" name="Google Shape;4719;g1f51d834f7d_0_4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**READ ME — Find more tips and tools">
  <p:cSld name="CUSTOM_18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/>
          <p:nvPr/>
        </p:nvSpPr>
        <p:spPr>
          <a:xfrm>
            <a:off x="2270850" y="0"/>
            <a:ext cx="6753300" cy="514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5200" b="1"/>
              <a:t>For more tips, tools, layouts to help make your presentations shine, visit:</a:t>
            </a:r>
            <a:endParaRPr sz="5200" b="1"/>
          </a:p>
          <a:p>
            <a:pPr marL="0" lvl="0" indent="0" algn="l" rtl="0">
              <a:lnSpc>
                <a:spcPct val="80000"/>
              </a:lnSpc>
              <a:spcBef>
                <a:spcPts val="1500"/>
              </a:spcBef>
              <a:spcAft>
                <a:spcPts val="1500"/>
              </a:spcAft>
              <a:buNone/>
            </a:pP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https://links.asu.edu/</a:t>
            </a:r>
            <a:b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official-presentation-template </a:t>
            </a:r>
            <a:endParaRPr sz="5200" b="1">
              <a:solidFill>
                <a:schemeClr val="dk1"/>
              </a:solidFill>
              <a:highlight>
                <a:schemeClr val="accent1"/>
              </a:highlight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slide options divider  &gt;&gt;&gt; choose from following templates →">
  <p:cSld name="CUSTOM_20_1_1">
    <p:bg>
      <p:bgPr>
        <a:solidFill>
          <a:schemeClr val="lt2"/>
        </a:solidFill>
        <a:effectLst/>
      </p:bgPr>
    </p:bg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11"/>
          <p:cNvSpPr txBox="1"/>
          <p:nvPr/>
        </p:nvSpPr>
        <p:spPr>
          <a:xfrm>
            <a:off x="2411725" y="1579270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rgbClr val="191919"/>
                </a:highlight>
              </a:rPr>
              <a:t>Section intro slide options</a:t>
            </a:r>
            <a:endParaRPr sz="72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44" name="Google Shape;44;p11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photo background">
  <p:cSld name="CUSTOM_28">
    <p:spTree>
      <p:nvGrpSpPr>
        <p:cNvPr id="1" name="Shape 2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4" name="Google Shape;2444;p101"/>
          <p:cNvSpPr>
            <a:spLocks noGrp="1"/>
          </p:cNvSpPr>
          <p:nvPr>
            <p:ph type="pic" idx="2"/>
          </p:nvPr>
        </p:nvSpPr>
        <p:spPr>
          <a:xfrm>
            <a:off x="-29300" y="-30900"/>
            <a:ext cx="9182400" cy="5165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white">
  <p:cSld name="CUSTOM_23_1_1_2_1_1_1_1_1_1_1_1_1_1_1_2">
    <p:spTree>
      <p:nvGrpSpPr>
        <p:cNvPr id="1" name="Shape 2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6" name="Google Shape;2446;p102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black">
  <p:cSld name="CUSTOM_22_1_1_1_1_1_1_1_1_1_1_1_1_1_1_1">
    <p:bg>
      <p:bgPr>
        <a:solidFill>
          <a:schemeClr val="dk1"/>
        </a:solidFill>
        <a:effectLst/>
      </p:bgPr>
    </p:bg>
    <p:spTree>
      <p:nvGrpSpPr>
        <p:cNvPr id="1" name="Shape 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8" name="Google Shape;2448;p103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gold">
  <p:cSld name="CUSTOM_23_1_1_1_1_1_1_1_1_1_1_1_1_1_1_1">
    <p:bg>
      <p:bgPr>
        <a:solidFill>
          <a:schemeClr val="accent1"/>
        </a:solidFill>
        <a:effectLst/>
      </p:bgPr>
    </p:bg>
    <p:spTree>
      <p:nvGrpSpPr>
        <p:cNvPr id="1" name="Shape 2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0" name="Google Shape;2450;p104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maroon">
  <p:cSld name="CUSTOM_23_1_1_1_1_2_1_1_1_1_1_1_1_1_1_1">
    <p:bg>
      <p:bgPr>
        <a:solidFill>
          <a:schemeClr val="accent2"/>
        </a:solidFill>
        <a:effectLst/>
      </p:bgPr>
    </p:bg>
    <p:spTree>
      <p:nvGrpSpPr>
        <p:cNvPr id="1" name="Shape 2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2" name="Google Shape;2452;p105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photo background">
  <p:cSld name="CUSTOM_23_1_1_2_1_1_1_1_1_1_1_1_1_1_1_1">
    <p:spTree>
      <p:nvGrpSpPr>
        <p:cNvPr id="1" name="Shape 2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4" name="Google Shape;2454;p106"/>
          <p:cNvSpPr>
            <a:spLocks noGrp="1"/>
          </p:cNvSpPr>
          <p:nvPr>
            <p:ph type="pic" idx="2"/>
          </p:nvPr>
        </p:nvSpPr>
        <p:spPr>
          <a:xfrm>
            <a:off x="-47625" y="-41200"/>
            <a:ext cx="9201000" cy="5175600"/>
          </a:xfrm>
          <a:prstGeom prst="rect">
            <a:avLst/>
          </a:prstGeom>
          <a:noFill/>
          <a:ln>
            <a:noFill/>
          </a:ln>
        </p:spPr>
      </p:sp>
      <p:sp>
        <p:nvSpPr>
          <p:cNvPr id="2455" name="Google Shape;2455;p106"/>
          <p:cNvSpPr/>
          <p:nvPr/>
        </p:nvSpPr>
        <p:spPr>
          <a:xfrm>
            <a:off x="7878325" y="4399875"/>
            <a:ext cx="1284600" cy="5409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456" name="Google Shape;2456;p106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A Mountain topographical map pattern — white">
  <p:cSld name="CUSTOM_22_1_1_1_1_1_1_1_1_1_1_1_1_1_1_1_1">
    <p:spTree>
      <p:nvGrpSpPr>
        <p:cNvPr id="1" name="Shape 2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8" name="Google Shape;2458;p10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-2225"/>
            <a:ext cx="9144003" cy="5147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Learn to Thrive Morse code pattern — white">
  <p:cSld name="CUSTOM_23_1_1_1_1_1_1_1_1_1_1_1_1_1_1_1_1">
    <p:spTree>
      <p:nvGrpSpPr>
        <p:cNvPr id="1" name="Shape 2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0" name="Google Shape;2460;p108"/>
          <p:cNvPicPr preferRelativeResize="0"/>
          <p:nvPr/>
        </p:nvPicPr>
        <p:blipFill rotWithShape="1">
          <a:blip r:embed="rId2">
            <a:alphaModFix/>
          </a:blip>
          <a:srcRect l="19" r="29"/>
          <a:stretch/>
        </p:blipFill>
        <p:spPr>
          <a:xfrm>
            <a:off x="0" y="-2225"/>
            <a:ext cx="9144003" cy="5145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network pattern, white">
  <p:cSld name="CUSTOM_23_1_1_2_1_1_1_1_1_1_1_1_1_1_1_1_1">
    <p:spTree>
      <p:nvGrpSpPr>
        <p:cNvPr id="1" name="Shape 2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2" name="Google Shape;2462;p109"/>
          <p:cNvPicPr preferRelativeResize="0"/>
          <p:nvPr/>
        </p:nvPicPr>
        <p:blipFill rotWithShape="1">
          <a:blip r:embed="rId2">
            <a:alphaModFix/>
          </a:blip>
          <a:srcRect l="29" r="39"/>
          <a:stretch/>
        </p:blipFill>
        <p:spPr>
          <a:xfrm>
            <a:off x="0" y="-1725"/>
            <a:ext cx="9144003" cy="5146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A Mountain topographical map pattern — black">
  <p:cSld name="CUSTOM_23_1_1_2_1_1_1_1_1_1_1_1_1_1_1_1_1_2">
    <p:bg>
      <p:bgPr>
        <a:solidFill>
          <a:schemeClr val="dk1"/>
        </a:solidFill>
        <a:effectLst/>
      </p:bgPr>
    </p:bg>
    <p:spTree>
      <p:nvGrpSpPr>
        <p:cNvPr id="1" name="Shape 2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4" name="Google Shape;2464;p110"/>
          <p:cNvPicPr preferRelativeResize="0"/>
          <p:nvPr/>
        </p:nvPicPr>
        <p:blipFill rotWithShape="1">
          <a:blip r:embed="rId2">
            <a:alphaModFix/>
          </a:blip>
          <a:srcRect l="19" r="19"/>
          <a:stretch/>
        </p:blipFill>
        <p:spPr>
          <a:xfrm>
            <a:off x="0" y="-5587"/>
            <a:ext cx="9144003" cy="515012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black">
  <p:cSld name="CUSTOM_19_1_1">
    <p:bg>
      <p:bgPr>
        <a:solidFill>
          <a:schemeClr val="dk1"/>
        </a:solid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Google Shape;46;p12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  <p:sp>
        <p:nvSpPr>
          <p:cNvPr id="47" name="Google Shape;47;p1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7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Learn to Thrive Morse code pattern — black">
  <p:cSld name="CUSTOM_22_1_1_1_1_1_1_1_1_1_1_1_1_1_1_1_1_1">
    <p:bg>
      <p:bgPr>
        <a:solidFill>
          <a:schemeClr val="dk1"/>
        </a:solidFill>
        <a:effectLst/>
      </p:bgPr>
    </p:bg>
    <p:spTree>
      <p:nvGrpSpPr>
        <p:cNvPr id="1" name="Shape 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6" name="Google Shape;2466;p111"/>
          <p:cNvPicPr preferRelativeResize="0"/>
          <p:nvPr/>
        </p:nvPicPr>
        <p:blipFill rotWithShape="1">
          <a:blip r:embed="rId2">
            <a:alphaModFix/>
          </a:blip>
          <a:srcRect l="39" r="49"/>
          <a:stretch/>
        </p:blipFill>
        <p:spPr>
          <a:xfrm>
            <a:off x="0" y="-2225"/>
            <a:ext cx="9144003" cy="514812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network pattern, black">
  <p:cSld name="CUSTOM_22_1_1_1_1_1_1_1_1_1_1_1_1_1_1_1_1_2">
    <p:bg>
      <p:bgPr>
        <a:solidFill>
          <a:schemeClr val="dk1"/>
        </a:solidFill>
        <a:effectLst/>
      </p:bgPr>
    </p:bg>
    <p:spTree>
      <p:nvGrpSpPr>
        <p:cNvPr id="1" name="Shape 2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8" name="Google Shape;2468;p112"/>
          <p:cNvPicPr preferRelativeResize="0"/>
          <p:nvPr/>
        </p:nvPicPr>
        <p:blipFill rotWithShape="1">
          <a:blip r:embed="rId2">
            <a:alphaModFix/>
          </a:blip>
          <a:srcRect l="49" r="59"/>
          <a:stretch/>
        </p:blipFill>
        <p:spPr>
          <a:xfrm>
            <a:off x="0" y="-2225"/>
            <a:ext cx="9144003" cy="514912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 Mountain topo pattern edges, white">
  <p:cSld name="CUSTOM_23_1_1_2_1_1_1_1_1_1_1_1_1_1_1_1_1_1">
    <p:spTree>
      <p:nvGrpSpPr>
        <p:cNvPr id="1" name="Shape 2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0" name="Google Shape;2470;p113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2471" name="Google Shape;2471;p113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113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113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11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11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113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113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113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113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113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113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113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113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113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113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113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113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113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113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113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113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113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113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113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113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113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113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113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113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113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113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113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113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113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113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113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113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113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113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113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113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113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113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113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113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113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113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113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113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113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113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113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113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113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113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113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113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113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113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113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113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113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113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113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113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113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113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113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113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113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113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113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113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113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113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113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113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113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113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113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113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113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113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113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113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113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113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113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113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113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113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113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113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113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113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113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113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113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11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11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113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113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113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113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113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113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113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113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113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113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113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113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113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113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113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113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113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113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113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113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113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113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113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113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113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113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113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113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113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113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113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113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113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113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113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113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113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113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113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113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113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113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113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113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113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113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113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113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113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113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113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113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113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113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113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113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113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113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113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113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113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113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113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113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113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113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113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113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113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113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113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113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113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113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113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113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113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113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113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113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113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113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113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113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113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113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113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113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113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113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113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113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113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113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113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113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113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113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113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113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113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113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113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113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113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113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113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113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113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113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113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113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113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113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113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113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11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11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113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113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113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113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113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113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113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113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113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113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113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113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113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113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113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113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113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113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113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113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113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113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113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113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113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113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113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113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113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113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113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113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113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113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113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113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113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113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113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113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113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113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113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113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113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113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113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113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113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113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113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113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113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113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113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113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113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113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113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113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113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113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113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113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113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113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113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113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113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113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113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113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113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113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113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113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113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113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113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113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113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113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113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113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113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113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113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113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113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113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113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113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113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113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113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113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113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113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113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113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113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113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113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113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113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113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113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113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113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113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113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113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113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113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113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113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113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113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113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113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113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113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113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113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113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113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113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113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113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113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113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113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113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113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113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113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113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113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113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113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113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113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113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113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113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113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113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113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113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113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113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113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113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113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113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113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113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113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113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113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113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113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113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113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113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113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113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113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113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11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11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113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113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113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113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113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113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113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113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113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113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113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113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113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113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113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113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113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113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113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113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113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113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113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113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113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113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113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113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113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113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113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113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113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113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113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113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113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113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113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113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113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113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113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113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113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113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113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113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113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113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113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113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113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113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113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113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113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113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113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113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113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113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113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113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113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113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113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113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113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113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113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113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113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113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113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113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113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113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113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113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113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113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113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113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113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5" name="Google Shape;2945;p113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2946" name="Google Shape;2946;p113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113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113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11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11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113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113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113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113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113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113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113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113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113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113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113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113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113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113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113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113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113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113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113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113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113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113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113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113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113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113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113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113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113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113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113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113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113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113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113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113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113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113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113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113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113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113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113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113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113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113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113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113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113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113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113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113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113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113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113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113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113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113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113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113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113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113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113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113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113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113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113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113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113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113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113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113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113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113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113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113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113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113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113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113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113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113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113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113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113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113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113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113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113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113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113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113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113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11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11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113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113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113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113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113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113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113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113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113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113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113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113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113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113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113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113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113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113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113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113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113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113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113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113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113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113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113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113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113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113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113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113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113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113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113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113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113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113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113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113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113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113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113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113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113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113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113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113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113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113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113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113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113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113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113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113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113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113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113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113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113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113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113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113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113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113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113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113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113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113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113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113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113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113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113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113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113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113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113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113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113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113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113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113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113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113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113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113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113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113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113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113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113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113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113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113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113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113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113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113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113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113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113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113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113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113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113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113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113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113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113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113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113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113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113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113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11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11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113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113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113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113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113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113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113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113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113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113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113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113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113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113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113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113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113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113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113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113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113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113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113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113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113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113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113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113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113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113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113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113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113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113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113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113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113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113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113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113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113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113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113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113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113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113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113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113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113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113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113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113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113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113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113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113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113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113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113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113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113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113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113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113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113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113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113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113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113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113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113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113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113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113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113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113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113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113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113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113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113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113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113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113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113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113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113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113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113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113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113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113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113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113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113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113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113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113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113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113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113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113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113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113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113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113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113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113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113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113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113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113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113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113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113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113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113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113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113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113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113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113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113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113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113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113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113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113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113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113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113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113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113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113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113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113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113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113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113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113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113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113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113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113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113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113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113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113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113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113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113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113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113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113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113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113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113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113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113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113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113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113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113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113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113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113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113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113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113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11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11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113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113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113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113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113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113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113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113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113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113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113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113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113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113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113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113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113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113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113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113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113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113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113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113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113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113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113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113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113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113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113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113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113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113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113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113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113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113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113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113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113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113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113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113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113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113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113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113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113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113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113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113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113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113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113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113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113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113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113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113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113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113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113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113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113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113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113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113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113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113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113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113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113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113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113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113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113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113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113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113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113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113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113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113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113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20" name="Google Shape;3420;p113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1" name="Google Shape;3421;p113"/>
          <p:cNvSpPr/>
          <p:nvPr/>
        </p:nvSpPr>
        <p:spPr>
          <a:xfrm>
            <a:off x="-5113275" y="-63127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2" name="Google Shape;3422;p113"/>
          <p:cNvSpPr/>
          <p:nvPr/>
        </p:nvSpPr>
        <p:spPr>
          <a:xfrm>
            <a:off x="-545325" y="-3263632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3" name="Google Shape;3423;p113"/>
          <p:cNvSpPr/>
          <p:nvPr/>
        </p:nvSpPr>
        <p:spPr>
          <a:xfrm>
            <a:off x="9144075" y="-127307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Learn to Thrive Morse code pattern edges, white">
  <p:cSld name="CUSTOM_23_1_1_2_1_1_1_1_1_1_1_1_1_1_1_1_1_1_1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25" name="Google Shape;3425;p114"/>
          <p:cNvGrpSpPr/>
          <p:nvPr/>
        </p:nvGrpSpPr>
        <p:grpSpPr>
          <a:xfrm>
            <a:off x="4572001" y="223051"/>
            <a:ext cx="9269048" cy="542679"/>
            <a:chOff x="-62524" y="217501"/>
            <a:chExt cx="9269048" cy="542679"/>
          </a:xfrm>
        </p:grpSpPr>
        <p:sp>
          <p:nvSpPr>
            <p:cNvPr id="3426" name="Google Shape;3426;p114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114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8" name="Google Shape;3428;p114"/>
          <p:cNvGrpSpPr/>
          <p:nvPr/>
        </p:nvGrpSpPr>
        <p:grpSpPr>
          <a:xfrm>
            <a:off x="-4697049" y="4377776"/>
            <a:ext cx="9269048" cy="542679"/>
            <a:chOff x="-62524" y="217501"/>
            <a:chExt cx="9269048" cy="542679"/>
          </a:xfrm>
        </p:grpSpPr>
        <p:sp>
          <p:nvSpPr>
            <p:cNvPr id="3429" name="Google Shape;3429;p114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114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31" name="Google Shape;3431;p114"/>
          <p:cNvSpPr/>
          <p:nvPr/>
        </p:nvSpPr>
        <p:spPr>
          <a:xfrm>
            <a:off x="-1069525" y="-3263275"/>
            <a:ext cx="132615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2" name="Google Shape;3432;p114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3" name="Google Shape;3433;p114"/>
          <p:cNvSpPr/>
          <p:nvPr/>
        </p:nvSpPr>
        <p:spPr>
          <a:xfrm>
            <a:off x="-5113275" y="5143500"/>
            <a:ext cx="144450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4" name="Google Shape;3434;p114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network pattern edges, white">
  <p:cSld name="CUSTOM_23_1_1_1_1_1_1_1_1_1_1_1_1_1_1_1_1_2">
    <p:spTree>
      <p:nvGrpSpPr>
        <p:cNvPr id="1" name="Shape 3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6" name="Google Shape;3436;p115"/>
          <p:cNvGrpSpPr/>
          <p:nvPr/>
        </p:nvGrpSpPr>
        <p:grpSpPr>
          <a:xfrm rot="10218403">
            <a:off x="-675851" y="-1262943"/>
            <a:ext cx="3264305" cy="2910457"/>
            <a:chOff x="1572350" y="1151675"/>
            <a:chExt cx="4851050" cy="4325200"/>
          </a:xfrm>
        </p:grpSpPr>
        <p:sp>
          <p:nvSpPr>
            <p:cNvPr id="3437" name="Google Shape;3437;p115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115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115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115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115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115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115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115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115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115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115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115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115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115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115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115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115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115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115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115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115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15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15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15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15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15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15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15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115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115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115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115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15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15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15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15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15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15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15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15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15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15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115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115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1" name="Google Shape;3481;p115"/>
          <p:cNvGrpSpPr/>
          <p:nvPr/>
        </p:nvGrpSpPr>
        <p:grpSpPr>
          <a:xfrm>
            <a:off x="6196822" y="2757208"/>
            <a:ext cx="3264272" cy="2910427"/>
            <a:chOff x="1572350" y="1151675"/>
            <a:chExt cx="4851050" cy="4325200"/>
          </a:xfrm>
        </p:grpSpPr>
        <p:sp>
          <p:nvSpPr>
            <p:cNvPr id="3482" name="Google Shape;3482;p115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115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15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115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115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15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15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15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15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15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15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15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15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15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115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115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15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15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15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15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15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15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115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115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15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15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15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15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15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15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15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15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15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15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15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15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15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15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15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115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115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15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15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15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6" name="Google Shape;3526;p115"/>
          <p:cNvGrpSpPr/>
          <p:nvPr/>
        </p:nvGrpSpPr>
        <p:grpSpPr>
          <a:xfrm rot="-2700000">
            <a:off x="11566" y="3977770"/>
            <a:ext cx="1755181" cy="1699685"/>
            <a:chOff x="1196600" y="239100"/>
            <a:chExt cx="2608450" cy="2525975"/>
          </a:xfrm>
        </p:grpSpPr>
        <p:sp>
          <p:nvSpPr>
            <p:cNvPr id="3527" name="Google Shape;3527;p115"/>
            <p:cNvSpPr/>
            <p:nvPr/>
          </p:nvSpPr>
          <p:spPr>
            <a:xfrm>
              <a:off x="1213475" y="271900"/>
              <a:ext cx="2059750" cy="2462350"/>
            </a:xfrm>
            <a:custGeom>
              <a:avLst/>
              <a:gdLst/>
              <a:ahLst/>
              <a:cxnLst/>
              <a:rect l="l" t="t" r="r" b="b"/>
              <a:pathLst>
                <a:path w="82390" h="98494" extrusionOk="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115"/>
            <p:cNvSpPr/>
            <p:nvPr/>
          </p:nvSpPr>
          <p:spPr>
            <a:xfrm>
              <a:off x="1242325" y="534350"/>
              <a:ext cx="2532900" cy="2075650"/>
            </a:xfrm>
            <a:custGeom>
              <a:avLst/>
              <a:gdLst/>
              <a:ahLst/>
              <a:cxnLst/>
              <a:rect l="l" t="t" r="r" b="b"/>
              <a:pathLst>
                <a:path w="101316" h="83026" extrusionOk="0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115"/>
            <p:cNvSpPr/>
            <p:nvPr/>
          </p:nvSpPr>
          <p:spPr>
            <a:xfrm>
              <a:off x="2120075" y="537325"/>
              <a:ext cx="1637250" cy="2199900"/>
            </a:xfrm>
            <a:custGeom>
              <a:avLst/>
              <a:gdLst/>
              <a:ahLst/>
              <a:cxnLst/>
              <a:rect l="l" t="t" r="r" b="b"/>
              <a:pathLst>
                <a:path w="65490" h="87996" extrusionOk="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115"/>
            <p:cNvSpPr/>
            <p:nvPr/>
          </p:nvSpPr>
          <p:spPr>
            <a:xfrm>
              <a:off x="3218525" y="2685525"/>
              <a:ext cx="79550" cy="79550"/>
            </a:xfrm>
            <a:custGeom>
              <a:avLst/>
              <a:gdLst/>
              <a:ahLst/>
              <a:cxnLst/>
              <a:rect l="l" t="t" r="r" b="b"/>
              <a:pathLst>
                <a:path w="3182" h="3182" extrusionOk="0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115"/>
            <p:cNvSpPr/>
            <p:nvPr/>
          </p:nvSpPr>
          <p:spPr>
            <a:xfrm>
              <a:off x="1196600" y="1236150"/>
              <a:ext cx="95450" cy="95475"/>
            </a:xfrm>
            <a:custGeom>
              <a:avLst/>
              <a:gdLst/>
              <a:ahLst/>
              <a:cxnLst/>
              <a:rect l="l" t="t" r="r" b="b"/>
              <a:pathLst>
                <a:path w="3818" h="3819" extrusionOk="0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115"/>
            <p:cNvSpPr/>
            <p:nvPr/>
          </p:nvSpPr>
          <p:spPr>
            <a:xfrm>
              <a:off x="1750275" y="2517525"/>
              <a:ext cx="137225" cy="137200"/>
            </a:xfrm>
            <a:custGeom>
              <a:avLst/>
              <a:gdLst/>
              <a:ahLst/>
              <a:cxnLst/>
              <a:rect l="l" t="t" r="r" b="b"/>
              <a:pathLst>
                <a:path w="5489" h="5488" extrusionOk="0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115"/>
            <p:cNvSpPr/>
            <p:nvPr/>
          </p:nvSpPr>
          <p:spPr>
            <a:xfrm>
              <a:off x="2386475" y="1930025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115"/>
            <p:cNvSpPr/>
            <p:nvPr/>
          </p:nvSpPr>
          <p:spPr>
            <a:xfrm>
              <a:off x="2236375" y="978700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115"/>
            <p:cNvSpPr/>
            <p:nvPr/>
          </p:nvSpPr>
          <p:spPr>
            <a:xfrm>
              <a:off x="2175750" y="155127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115"/>
            <p:cNvSpPr/>
            <p:nvPr/>
          </p:nvSpPr>
          <p:spPr>
            <a:xfrm>
              <a:off x="3687725" y="151152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115"/>
            <p:cNvSpPr/>
            <p:nvPr/>
          </p:nvSpPr>
          <p:spPr>
            <a:xfrm>
              <a:off x="2675750" y="1764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115"/>
            <p:cNvSpPr/>
            <p:nvPr/>
          </p:nvSpPr>
          <p:spPr>
            <a:xfrm>
              <a:off x="2067400" y="484650"/>
              <a:ext cx="115325" cy="116325"/>
            </a:xfrm>
            <a:custGeom>
              <a:avLst/>
              <a:gdLst/>
              <a:ahLst/>
              <a:cxnLst/>
              <a:rect l="l" t="t" r="r" b="b"/>
              <a:pathLst>
                <a:path w="4613" h="4653" extrusionOk="0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115"/>
            <p:cNvSpPr/>
            <p:nvPr/>
          </p:nvSpPr>
          <p:spPr>
            <a:xfrm>
              <a:off x="3489900" y="655625"/>
              <a:ext cx="119300" cy="119300"/>
            </a:xfrm>
            <a:custGeom>
              <a:avLst/>
              <a:gdLst/>
              <a:ahLst/>
              <a:cxnLst/>
              <a:rect l="l" t="t" r="r" b="b"/>
              <a:pathLst>
                <a:path w="4772" h="4772" extrusionOk="0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115"/>
            <p:cNvSpPr/>
            <p:nvPr/>
          </p:nvSpPr>
          <p:spPr>
            <a:xfrm>
              <a:off x="3094250" y="981675"/>
              <a:ext cx="95475" cy="95450"/>
            </a:xfrm>
            <a:custGeom>
              <a:avLst/>
              <a:gdLst/>
              <a:ahLst/>
              <a:cxnLst/>
              <a:rect l="l" t="t" r="r" b="b"/>
              <a:pathLst>
                <a:path w="3819" h="3818" extrusionOk="0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115"/>
            <p:cNvSpPr/>
            <p:nvPr/>
          </p:nvSpPr>
          <p:spPr>
            <a:xfrm>
              <a:off x="1505750" y="239100"/>
              <a:ext cx="95450" cy="94475"/>
            </a:xfrm>
            <a:custGeom>
              <a:avLst/>
              <a:gdLst/>
              <a:ahLst/>
              <a:cxnLst/>
              <a:rect l="l" t="t" r="r" b="b"/>
              <a:pathLst>
                <a:path w="3818" h="3779" extrusionOk="0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42" name="Google Shape;3542;p115"/>
          <p:cNvSpPr/>
          <p:nvPr/>
        </p:nvSpPr>
        <p:spPr>
          <a:xfrm>
            <a:off x="-332325" y="-3263275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3" name="Google Shape;3543;p115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4" name="Google Shape;3544;p115"/>
          <p:cNvSpPr/>
          <p:nvPr/>
        </p:nvSpPr>
        <p:spPr>
          <a:xfrm>
            <a:off x="-5113275" y="5143500"/>
            <a:ext cx="15054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5" name="Google Shape;3545;p115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 Mountain topo pattern edges, black">
  <p:cSld name="CUSTOM_23_1_1_1_1_1_1_1_1_1_1_1_1_1_1_1_1_1">
    <p:bg>
      <p:bgPr>
        <a:solidFill>
          <a:schemeClr val="dk1"/>
        </a:solidFill>
        <a:effectLst/>
      </p:bgPr>
    </p:bg>
    <p:spTree>
      <p:nvGrpSpPr>
        <p:cNvPr id="1" name="Shape 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47" name="Google Shape;3547;p116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3548" name="Google Shape;3548;p116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116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116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11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11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116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116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16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16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16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16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16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16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16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16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16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16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16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16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16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16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16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16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16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116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116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116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116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116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116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16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16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16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16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16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16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16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16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16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16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16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16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16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16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16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16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16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16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16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16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16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16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16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16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16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16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16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16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16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16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16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16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16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16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16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16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16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16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16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16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16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16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16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16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16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116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116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16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16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16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16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16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16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16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16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16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16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16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16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16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16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16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16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16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16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16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16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16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1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1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16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16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16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16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16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16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16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16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16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16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16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16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16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16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16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16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16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16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16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16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16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16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16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16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16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16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16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16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16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16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16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16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16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16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16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16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16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16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16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16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16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16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16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16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16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16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16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16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16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16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16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16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16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16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16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16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16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16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16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16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16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16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16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16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16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16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16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16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16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16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16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16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16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16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16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16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16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16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16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16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16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16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16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16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16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16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16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16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16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16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16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16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16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16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16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16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16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16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16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16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16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16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16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116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116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116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116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116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16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16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16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16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16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16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16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16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11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11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116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116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116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116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16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116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116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116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116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16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16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16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16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16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16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16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16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116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116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16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16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16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16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16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16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16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16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116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116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116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116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116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116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116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116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116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16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116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116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16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16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16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16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16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16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16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16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16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16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16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16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16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16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16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16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16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16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16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16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16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16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16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16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16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16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16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16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16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16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16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16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16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16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16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16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16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16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16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16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16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16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16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16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16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16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16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16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16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16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16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16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16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16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16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16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16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16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16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16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16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16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16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16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16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16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16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16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16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16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16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16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16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16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16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16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16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16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16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16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16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16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16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16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16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16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16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16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16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16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16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16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16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16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16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16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16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16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16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16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16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16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16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16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16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16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16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16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16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16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16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16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16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16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16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16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16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16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16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16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16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16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16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16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16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16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16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16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16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16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1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1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16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16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16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16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16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16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16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16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16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16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16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16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16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16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16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16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16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16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16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16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16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16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16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16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16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16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16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16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16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16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16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16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16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16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16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16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16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16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16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16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16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16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16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16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16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16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16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16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16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16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16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16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16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16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16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16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16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16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16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16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16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16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16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16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16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16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16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16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16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16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16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16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16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16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16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16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16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16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16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16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16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16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16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16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16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22" name="Google Shape;4022;p116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4023" name="Google Shape;4023;p116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16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16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1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1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16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16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16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16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16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16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16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16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16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16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16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16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16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16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16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16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16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16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16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16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16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16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16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16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16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16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16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16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16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16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16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16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16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16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16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16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16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16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16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16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16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16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16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16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16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16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16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16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16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16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16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16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16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16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16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16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16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16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16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116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116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16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16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16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16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16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16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16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16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16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16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16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16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16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16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16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16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16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16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16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16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16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16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16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16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16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16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16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16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16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16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16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16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1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1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16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16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16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16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16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16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16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16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16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16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16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16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16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16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16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16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16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16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16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16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16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16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16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16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16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16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16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16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16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16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16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16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16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116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116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16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16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16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16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16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16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16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16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16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16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16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16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16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16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16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16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16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16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16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16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16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16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16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16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16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16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16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16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16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16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16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16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16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16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16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16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16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16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16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16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16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16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16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16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16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16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16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16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16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16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16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16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16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16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16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16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16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16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16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16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16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16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16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16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16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16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16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16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16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16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16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16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16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16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16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16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16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16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16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16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16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1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1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16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16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16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16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16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16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16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16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16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16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16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16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16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16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16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16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16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16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16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16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16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16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16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16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16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16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16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16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16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16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16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16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16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16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16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16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16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16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16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16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16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16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16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16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16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16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16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16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16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16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16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16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16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16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16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16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16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16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16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16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16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16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16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16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16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16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16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16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16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16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16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16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16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16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16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16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16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16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16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16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16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16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16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16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16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16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16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16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16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16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16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16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16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16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16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16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16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16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16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16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16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16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16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16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16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16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16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16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16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16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16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16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16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16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16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16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16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16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16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16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16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16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16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16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16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16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16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16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16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16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116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116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16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16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16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16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16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16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16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16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116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116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16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16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16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16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16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16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16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16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116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116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116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116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116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116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116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116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116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116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116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116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116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116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116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116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116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116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116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11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11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116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116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116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116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116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116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116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116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116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116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116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116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116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116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116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116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116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116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116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116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116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116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116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116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116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116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116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116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116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116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116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116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116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116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116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116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116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116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116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116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116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116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116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116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116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116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116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116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116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116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116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116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116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116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116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116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116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116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116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116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116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116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116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116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116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116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116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116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116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116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116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116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116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116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116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116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116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116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116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116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116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116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116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116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116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97" name="Google Shape;4497;p116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8" name="Google Shape;4498;p116"/>
          <p:cNvSpPr/>
          <p:nvPr/>
        </p:nvSpPr>
        <p:spPr>
          <a:xfrm>
            <a:off x="-5113275" y="-63127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9" name="Google Shape;4499;p116"/>
          <p:cNvSpPr/>
          <p:nvPr/>
        </p:nvSpPr>
        <p:spPr>
          <a:xfrm>
            <a:off x="-545325" y="-3263632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0" name="Google Shape;4500;p116"/>
          <p:cNvSpPr/>
          <p:nvPr/>
        </p:nvSpPr>
        <p:spPr>
          <a:xfrm>
            <a:off x="9144075" y="-127307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Learn to Thrive Morse code pattern edges, black">
  <p:cSld name="CUSTOM_22_1_1_1_1_1_1_1_1_1_1_1_1_1_1_1_1_1_1_1">
    <p:bg>
      <p:bgPr>
        <a:solidFill>
          <a:schemeClr val="dk1"/>
        </a:solidFill>
        <a:effectLst/>
      </p:bgPr>
    </p:bg>
    <p:spTree>
      <p:nvGrpSpPr>
        <p:cNvPr id="1" name="Shape 4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2" name="Google Shape;4502;p117"/>
          <p:cNvGrpSpPr/>
          <p:nvPr/>
        </p:nvGrpSpPr>
        <p:grpSpPr>
          <a:xfrm>
            <a:off x="4572001" y="223051"/>
            <a:ext cx="9269048" cy="542679"/>
            <a:chOff x="-62524" y="217501"/>
            <a:chExt cx="9269048" cy="542679"/>
          </a:xfrm>
        </p:grpSpPr>
        <p:sp>
          <p:nvSpPr>
            <p:cNvPr id="4503" name="Google Shape;4503;p117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117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05" name="Google Shape;4505;p117"/>
          <p:cNvGrpSpPr/>
          <p:nvPr/>
        </p:nvGrpSpPr>
        <p:grpSpPr>
          <a:xfrm>
            <a:off x="-4697049" y="4377776"/>
            <a:ext cx="9269048" cy="542679"/>
            <a:chOff x="-62524" y="217501"/>
            <a:chExt cx="9269048" cy="542679"/>
          </a:xfrm>
        </p:grpSpPr>
        <p:sp>
          <p:nvSpPr>
            <p:cNvPr id="4506" name="Google Shape;4506;p117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117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08" name="Google Shape;4508;p117"/>
          <p:cNvSpPr/>
          <p:nvPr/>
        </p:nvSpPr>
        <p:spPr>
          <a:xfrm>
            <a:off x="-1069525" y="-3263275"/>
            <a:ext cx="132615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9" name="Google Shape;4509;p117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0" name="Google Shape;4510;p117"/>
          <p:cNvSpPr/>
          <p:nvPr/>
        </p:nvSpPr>
        <p:spPr>
          <a:xfrm>
            <a:off x="-5113275" y="5143500"/>
            <a:ext cx="144450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1" name="Google Shape;4511;p117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network pattern edges — black">
  <p:cSld name="CUSTOM_22_1_1_1_1_1_1_1_1_1_1_1_1_1_1_1_1_1_1_2">
    <p:bg>
      <p:bgPr>
        <a:solidFill>
          <a:schemeClr val="dk1"/>
        </a:solidFill>
        <a:effectLst/>
      </p:bgPr>
    </p:bg>
    <p:spTree>
      <p:nvGrpSpPr>
        <p:cNvPr id="1" name="Shape 4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13" name="Google Shape;4513;p118"/>
          <p:cNvGrpSpPr/>
          <p:nvPr/>
        </p:nvGrpSpPr>
        <p:grpSpPr>
          <a:xfrm rot="10218403">
            <a:off x="-675851" y="-1262943"/>
            <a:ext cx="3264305" cy="2910457"/>
            <a:chOff x="1572350" y="1151675"/>
            <a:chExt cx="4851050" cy="4325200"/>
          </a:xfrm>
        </p:grpSpPr>
        <p:sp>
          <p:nvSpPr>
            <p:cNvPr id="4514" name="Google Shape;4514;p118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118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118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118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118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118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118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118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118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118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118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118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118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118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118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118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118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118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118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118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118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118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118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118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118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118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118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118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118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118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118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118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118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118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118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118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118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118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118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118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118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118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118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118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58" name="Google Shape;4558;p118"/>
          <p:cNvGrpSpPr/>
          <p:nvPr/>
        </p:nvGrpSpPr>
        <p:grpSpPr>
          <a:xfrm>
            <a:off x="6196822" y="2757208"/>
            <a:ext cx="3264272" cy="2910427"/>
            <a:chOff x="1572350" y="1151675"/>
            <a:chExt cx="4851050" cy="4325200"/>
          </a:xfrm>
        </p:grpSpPr>
        <p:sp>
          <p:nvSpPr>
            <p:cNvPr id="4559" name="Google Shape;4559;p118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118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118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118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118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118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118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118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118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118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118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118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118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118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118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118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118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118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118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118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118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118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118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118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118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118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118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118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118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118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118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118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118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118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118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118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118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118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118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118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118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118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118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118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3" name="Google Shape;4603;p118"/>
          <p:cNvGrpSpPr/>
          <p:nvPr/>
        </p:nvGrpSpPr>
        <p:grpSpPr>
          <a:xfrm rot="-2700000">
            <a:off x="11566" y="3977770"/>
            <a:ext cx="1755181" cy="1699685"/>
            <a:chOff x="1196600" y="239100"/>
            <a:chExt cx="2608450" cy="2525975"/>
          </a:xfrm>
        </p:grpSpPr>
        <p:sp>
          <p:nvSpPr>
            <p:cNvPr id="4604" name="Google Shape;4604;p118"/>
            <p:cNvSpPr/>
            <p:nvPr/>
          </p:nvSpPr>
          <p:spPr>
            <a:xfrm>
              <a:off x="1213475" y="271900"/>
              <a:ext cx="2059750" cy="2462350"/>
            </a:xfrm>
            <a:custGeom>
              <a:avLst/>
              <a:gdLst/>
              <a:ahLst/>
              <a:cxnLst/>
              <a:rect l="l" t="t" r="r" b="b"/>
              <a:pathLst>
                <a:path w="82390" h="98494" extrusionOk="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118"/>
            <p:cNvSpPr/>
            <p:nvPr/>
          </p:nvSpPr>
          <p:spPr>
            <a:xfrm>
              <a:off x="1242325" y="534350"/>
              <a:ext cx="2532900" cy="2075650"/>
            </a:xfrm>
            <a:custGeom>
              <a:avLst/>
              <a:gdLst/>
              <a:ahLst/>
              <a:cxnLst/>
              <a:rect l="l" t="t" r="r" b="b"/>
              <a:pathLst>
                <a:path w="101316" h="83026" extrusionOk="0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118"/>
            <p:cNvSpPr/>
            <p:nvPr/>
          </p:nvSpPr>
          <p:spPr>
            <a:xfrm>
              <a:off x="2120075" y="537325"/>
              <a:ext cx="1637250" cy="2199900"/>
            </a:xfrm>
            <a:custGeom>
              <a:avLst/>
              <a:gdLst/>
              <a:ahLst/>
              <a:cxnLst/>
              <a:rect l="l" t="t" r="r" b="b"/>
              <a:pathLst>
                <a:path w="65490" h="87996" extrusionOk="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118"/>
            <p:cNvSpPr/>
            <p:nvPr/>
          </p:nvSpPr>
          <p:spPr>
            <a:xfrm>
              <a:off x="3218525" y="2685525"/>
              <a:ext cx="79550" cy="79550"/>
            </a:xfrm>
            <a:custGeom>
              <a:avLst/>
              <a:gdLst/>
              <a:ahLst/>
              <a:cxnLst/>
              <a:rect l="l" t="t" r="r" b="b"/>
              <a:pathLst>
                <a:path w="3182" h="3182" extrusionOk="0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118"/>
            <p:cNvSpPr/>
            <p:nvPr/>
          </p:nvSpPr>
          <p:spPr>
            <a:xfrm>
              <a:off x="1196600" y="1236150"/>
              <a:ext cx="95450" cy="95475"/>
            </a:xfrm>
            <a:custGeom>
              <a:avLst/>
              <a:gdLst/>
              <a:ahLst/>
              <a:cxnLst/>
              <a:rect l="l" t="t" r="r" b="b"/>
              <a:pathLst>
                <a:path w="3818" h="3819" extrusionOk="0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118"/>
            <p:cNvSpPr/>
            <p:nvPr/>
          </p:nvSpPr>
          <p:spPr>
            <a:xfrm>
              <a:off x="1750275" y="2517525"/>
              <a:ext cx="137225" cy="137200"/>
            </a:xfrm>
            <a:custGeom>
              <a:avLst/>
              <a:gdLst/>
              <a:ahLst/>
              <a:cxnLst/>
              <a:rect l="l" t="t" r="r" b="b"/>
              <a:pathLst>
                <a:path w="5489" h="5488" extrusionOk="0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118"/>
            <p:cNvSpPr/>
            <p:nvPr/>
          </p:nvSpPr>
          <p:spPr>
            <a:xfrm>
              <a:off x="2386475" y="1930025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118"/>
            <p:cNvSpPr/>
            <p:nvPr/>
          </p:nvSpPr>
          <p:spPr>
            <a:xfrm>
              <a:off x="2236375" y="978700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118"/>
            <p:cNvSpPr/>
            <p:nvPr/>
          </p:nvSpPr>
          <p:spPr>
            <a:xfrm>
              <a:off x="2175750" y="155127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118"/>
            <p:cNvSpPr/>
            <p:nvPr/>
          </p:nvSpPr>
          <p:spPr>
            <a:xfrm>
              <a:off x="3687725" y="151152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118"/>
            <p:cNvSpPr/>
            <p:nvPr/>
          </p:nvSpPr>
          <p:spPr>
            <a:xfrm>
              <a:off x="2675750" y="1764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118"/>
            <p:cNvSpPr/>
            <p:nvPr/>
          </p:nvSpPr>
          <p:spPr>
            <a:xfrm>
              <a:off x="2067400" y="484650"/>
              <a:ext cx="115325" cy="116325"/>
            </a:xfrm>
            <a:custGeom>
              <a:avLst/>
              <a:gdLst/>
              <a:ahLst/>
              <a:cxnLst/>
              <a:rect l="l" t="t" r="r" b="b"/>
              <a:pathLst>
                <a:path w="4613" h="4653" extrusionOk="0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118"/>
            <p:cNvSpPr/>
            <p:nvPr/>
          </p:nvSpPr>
          <p:spPr>
            <a:xfrm>
              <a:off x="3489900" y="655625"/>
              <a:ext cx="119300" cy="119300"/>
            </a:xfrm>
            <a:custGeom>
              <a:avLst/>
              <a:gdLst/>
              <a:ahLst/>
              <a:cxnLst/>
              <a:rect l="l" t="t" r="r" b="b"/>
              <a:pathLst>
                <a:path w="4772" h="4772" extrusionOk="0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118"/>
            <p:cNvSpPr/>
            <p:nvPr/>
          </p:nvSpPr>
          <p:spPr>
            <a:xfrm>
              <a:off x="3094250" y="981675"/>
              <a:ext cx="95475" cy="95450"/>
            </a:xfrm>
            <a:custGeom>
              <a:avLst/>
              <a:gdLst/>
              <a:ahLst/>
              <a:cxnLst/>
              <a:rect l="l" t="t" r="r" b="b"/>
              <a:pathLst>
                <a:path w="3819" h="3818" extrusionOk="0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118"/>
            <p:cNvSpPr/>
            <p:nvPr/>
          </p:nvSpPr>
          <p:spPr>
            <a:xfrm>
              <a:off x="1505750" y="239100"/>
              <a:ext cx="95450" cy="94475"/>
            </a:xfrm>
            <a:custGeom>
              <a:avLst/>
              <a:gdLst/>
              <a:ahLst/>
              <a:cxnLst/>
              <a:rect l="l" t="t" r="r" b="b"/>
              <a:pathLst>
                <a:path w="3818" h="3779" extrusionOk="0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19" name="Google Shape;4619;p118"/>
          <p:cNvSpPr/>
          <p:nvPr/>
        </p:nvSpPr>
        <p:spPr>
          <a:xfrm>
            <a:off x="-332325" y="-3263275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0" name="Google Shape;4620;p118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1" name="Google Shape;4621;p118"/>
          <p:cNvSpPr/>
          <p:nvPr/>
        </p:nvSpPr>
        <p:spPr>
          <a:xfrm>
            <a:off x="-5113275" y="5143500"/>
            <a:ext cx="15054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2" name="Google Shape;4622;p118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photo grid background">
  <p:cSld name="CUSTOM_23_1_1_1_2">
    <p:spTree>
      <p:nvGrpSpPr>
        <p:cNvPr id="1" name="Shape 4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4" name="Google Shape;4624;p119"/>
          <p:cNvSpPr>
            <a:spLocks noGrp="1"/>
          </p:cNvSpPr>
          <p:nvPr>
            <p:ph type="pic" idx="2"/>
          </p:nvPr>
        </p:nvSpPr>
        <p:spPr>
          <a:xfrm>
            <a:off x="-10414" y="2136"/>
            <a:ext cx="2623800" cy="1675800"/>
          </a:xfrm>
          <a:prstGeom prst="rect">
            <a:avLst/>
          </a:prstGeom>
          <a:noFill/>
          <a:ln>
            <a:noFill/>
          </a:ln>
        </p:spPr>
      </p:sp>
      <p:sp>
        <p:nvSpPr>
          <p:cNvPr id="4625" name="Google Shape;4625;p119"/>
          <p:cNvSpPr>
            <a:spLocks noGrp="1"/>
          </p:cNvSpPr>
          <p:nvPr>
            <p:ph type="pic" idx="3"/>
          </p:nvPr>
        </p:nvSpPr>
        <p:spPr>
          <a:xfrm>
            <a:off x="-10425" y="1746100"/>
            <a:ext cx="2623800" cy="3397500"/>
          </a:xfrm>
          <a:prstGeom prst="rect">
            <a:avLst/>
          </a:prstGeom>
          <a:noFill/>
          <a:ln>
            <a:noFill/>
          </a:ln>
        </p:spPr>
      </p:sp>
      <p:sp>
        <p:nvSpPr>
          <p:cNvPr id="4626" name="Google Shape;4626;p119"/>
          <p:cNvSpPr>
            <a:spLocks noGrp="1"/>
          </p:cNvSpPr>
          <p:nvPr>
            <p:ph type="pic" idx="4"/>
          </p:nvPr>
        </p:nvSpPr>
        <p:spPr>
          <a:xfrm>
            <a:off x="2682550" y="1458075"/>
            <a:ext cx="3327600" cy="1675800"/>
          </a:xfrm>
          <a:prstGeom prst="rect">
            <a:avLst/>
          </a:prstGeom>
          <a:noFill/>
          <a:ln>
            <a:noFill/>
          </a:ln>
        </p:spPr>
      </p:sp>
      <p:sp>
        <p:nvSpPr>
          <p:cNvPr id="4627" name="Google Shape;4627;p119"/>
          <p:cNvSpPr>
            <a:spLocks noGrp="1"/>
          </p:cNvSpPr>
          <p:nvPr>
            <p:ph type="pic" idx="5"/>
          </p:nvPr>
        </p:nvSpPr>
        <p:spPr>
          <a:xfrm>
            <a:off x="2682544" y="2136"/>
            <a:ext cx="1749300" cy="1393200"/>
          </a:xfrm>
          <a:prstGeom prst="rect">
            <a:avLst/>
          </a:prstGeom>
          <a:noFill/>
          <a:ln>
            <a:noFill/>
          </a:ln>
        </p:spPr>
      </p:sp>
      <p:sp>
        <p:nvSpPr>
          <p:cNvPr id="4628" name="Google Shape;4628;p119"/>
          <p:cNvSpPr>
            <a:spLocks noGrp="1"/>
          </p:cNvSpPr>
          <p:nvPr>
            <p:ph type="pic" idx="6"/>
          </p:nvPr>
        </p:nvSpPr>
        <p:spPr>
          <a:xfrm>
            <a:off x="4490588" y="2136"/>
            <a:ext cx="1519500" cy="1393200"/>
          </a:xfrm>
          <a:prstGeom prst="rect">
            <a:avLst/>
          </a:prstGeom>
          <a:noFill/>
          <a:ln>
            <a:noFill/>
          </a:ln>
        </p:spPr>
      </p:sp>
      <p:sp>
        <p:nvSpPr>
          <p:cNvPr id="4629" name="Google Shape;4629;p119"/>
          <p:cNvSpPr>
            <a:spLocks noGrp="1"/>
          </p:cNvSpPr>
          <p:nvPr>
            <p:ph type="pic" idx="7"/>
          </p:nvPr>
        </p:nvSpPr>
        <p:spPr>
          <a:xfrm>
            <a:off x="2682550" y="3186300"/>
            <a:ext cx="6461400" cy="1957200"/>
          </a:xfrm>
          <a:prstGeom prst="rect">
            <a:avLst/>
          </a:prstGeom>
          <a:noFill/>
          <a:ln>
            <a:noFill/>
          </a:ln>
        </p:spPr>
      </p:sp>
      <p:sp>
        <p:nvSpPr>
          <p:cNvPr id="4630" name="Google Shape;4630;p119"/>
          <p:cNvSpPr>
            <a:spLocks noGrp="1"/>
          </p:cNvSpPr>
          <p:nvPr>
            <p:ph type="pic" idx="8"/>
          </p:nvPr>
        </p:nvSpPr>
        <p:spPr>
          <a:xfrm>
            <a:off x="6068831" y="2136"/>
            <a:ext cx="1560600" cy="3131700"/>
          </a:xfrm>
          <a:prstGeom prst="rect">
            <a:avLst/>
          </a:prstGeom>
          <a:noFill/>
          <a:ln>
            <a:noFill/>
          </a:ln>
        </p:spPr>
      </p:sp>
      <p:sp>
        <p:nvSpPr>
          <p:cNvPr id="4631" name="Google Shape;4631;p119"/>
          <p:cNvSpPr>
            <a:spLocks noGrp="1"/>
          </p:cNvSpPr>
          <p:nvPr>
            <p:ph type="pic" idx="9"/>
          </p:nvPr>
        </p:nvSpPr>
        <p:spPr>
          <a:xfrm>
            <a:off x="7688175" y="2136"/>
            <a:ext cx="1455900" cy="31317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zz-Not intended for use. Included so the full ASU color palette is available for your use in the color picker.">
  <p:cSld name="CUSTOM_30">
    <p:spTree>
      <p:nvGrpSpPr>
        <p:cNvPr id="1" name="Shape 4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3" name="Google Shape;4633;p120"/>
          <p:cNvSpPr txBox="1"/>
          <p:nvPr/>
        </p:nvSpPr>
        <p:spPr>
          <a:xfrm>
            <a:off x="424925" y="239700"/>
            <a:ext cx="8294400" cy="6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lang="en" sz="3200" b="1">
                <a:solidFill>
                  <a:srgbClr val="191919"/>
                </a:solidFill>
              </a:rPr>
              <a:t>ASU color palette</a:t>
            </a:r>
            <a:br>
              <a:rPr lang="en" sz="3200" b="1">
                <a:solidFill>
                  <a:srgbClr val="191919"/>
                </a:solidFill>
              </a:rPr>
            </a:br>
            <a:r>
              <a:rPr lang="en" b="1">
                <a:solidFill>
                  <a:schemeClr val="lt1"/>
                </a:solidFill>
                <a:highlight>
                  <a:schemeClr val="dk1"/>
                </a:highlight>
              </a:rPr>
              <a:t>Not intended for use: This slide ensures the expanded ASU color palette is in your color picker.</a:t>
            </a:r>
            <a:r>
              <a:rPr lang="en" sz="1300" b="1">
                <a:solidFill>
                  <a:schemeClr val="lt1"/>
                </a:solidFill>
                <a:highlight>
                  <a:schemeClr val="dk1"/>
                </a:highlight>
              </a:rPr>
              <a:t> </a:t>
            </a:r>
            <a:endParaRPr sz="1300" b="1">
              <a:solidFill>
                <a:schemeClr val="lt1"/>
              </a:solidFill>
              <a:highlight>
                <a:schemeClr val="dk1"/>
              </a:highlight>
            </a:endParaRPr>
          </a:p>
        </p:txBody>
      </p:sp>
      <p:graphicFrame>
        <p:nvGraphicFramePr>
          <p:cNvPr id="4634" name="Google Shape;4634;p120"/>
          <p:cNvGraphicFramePr/>
          <p:nvPr/>
        </p:nvGraphicFramePr>
        <p:xfrm>
          <a:off x="419007" y="1003232"/>
          <a:ext cx="3000000" cy="3000000"/>
        </p:xfrm>
        <a:graphic>
          <a:graphicData uri="http://schemas.openxmlformats.org/drawingml/2006/table">
            <a:tbl>
              <a:tblPr>
                <a:noFill/>
                <a:tableStyleId>{C32C913E-9EF7-4309-9175-EBE1EDF4ED2F}</a:tableStyleId>
              </a:tblPr>
              <a:tblGrid>
                <a:gridCol w="987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5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86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801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/>
                        <a:t>Primary colors</a:t>
                      </a:r>
                      <a:r>
                        <a:rPr lang="en" sz="800"/>
                        <a:t>. These should be your first color choices and used more prominently than secondary colors</a:t>
                      </a:r>
                      <a:endParaRPr sz="800" u="none" strike="noStrike" cap="none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C62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C1D4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4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Gold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#FFC627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Maroon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>
                          <a:solidFill>
                            <a:srgbClr val="191919"/>
                          </a:solidFill>
                        </a:rPr>
                      </a:b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#8C1D40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Black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>
                          <a:solidFill>
                            <a:srgbClr val="191919"/>
                          </a:solidFill>
                        </a:rPr>
                      </a:b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#000000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>
                          <a:solidFill>
                            <a:srgbClr val="191919"/>
                          </a:solidFill>
                        </a:rPr>
                      </a:b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#FFFFFF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2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600" b="1"/>
                        <a:t>Secondary colors</a:t>
                      </a:r>
                      <a:r>
                        <a:rPr lang="en" sz="600"/>
                        <a:t>. Use as accents. Only use in addition to primary. May not to be used without primary brand colors. </a:t>
                      </a:r>
                      <a:endParaRPr sz="600" u="none" strike="noStrike" cap="none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F674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4AB7C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7497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9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Gree</a:t>
                      </a: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n</a:t>
                      </a: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 #78BE20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Blue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#00A3E0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Orange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#FF7F32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Copper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#AF674B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Turquoise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#4AB7C4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Pink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#E74973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#747474</a:t>
                      </a:r>
                      <a:endParaRPr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4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500" b="1"/>
                        <a:t>ASU Grayscale. </a:t>
                      </a:r>
                      <a:r>
                        <a:rPr lang="en" sz="500"/>
                        <a:t>For text, line and fill colors. ASU Gray is a part of this scale.</a:t>
                      </a:r>
                      <a:endParaRPr sz="500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48484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47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0D0D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76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600" b="1"/>
                    </a:p>
                  </a:txBody>
                  <a:tcPr marL="0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/>
                        <a:t>ASU Black</a:t>
                      </a:r>
                      <a:endParaRPr sz="700" b="1"/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/>
                        <a:t>#000000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1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#191919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2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#484848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#747474</a:t>
                      </a:r>
                      <a:b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</a:b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(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Gray 3)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4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#BFBFBF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5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#D0D0D0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6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#E8E8E8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</a:t>
                      </a: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7</a:t>
                      </a: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 #FAFAFA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#FFFFFF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8100">
                <a:tc row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500" b="1"/>
                        <a:t>Color tints.</a:t>
                      </a:r>
                      <a:r>
                        <a:rPr lang="en" sz="500"/>
                        <a:t> Brand palette tint variations for use in data visualizations and spreadsheets</a:t>
                      </a:r>
                      <a:endParaRPr sz="500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1C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FC9C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9F5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6F0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EA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BD9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2ED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9D1D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6172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25% ASU Gold</a:t>
                      </a:r>
                      <a:endParaRPr sz="7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#FFF1C9</a:t>
                      </a:r>
                      <a:endParaRPr sz="700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25% ASU Maroon</a:t>
                      </a:r>
                      <a:endParaRPr sz="7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#DFC9CF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Green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#E9F5DB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25% ASU Blue</a:t>
                      </a:r>
                      <a:endParaRPr sz="7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#D6F0FA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Orange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#FFEADE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Copper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#EBD9D2</a:t>
                      </a:r>
                      <a:endParaRPr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Turquoise 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#D2EDF0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Pink 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#F9D1DC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600">
                        <a:solidFill>
                          <a:srgbClr val="191919"/>
                        </a:solidFill>
                      </a:endParaRPr>
                    </a:p>
                  </a:txBody>
                  <a:tcPr marL="91425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4635" name="Google Shape;4635;p120"/>
          <p:cNvGraphicFramePr/>
          <p:nvPr/>
        </p:nvGraphicFramePr>
        <p:xfrm>
          <a:off x="5969457" y="407563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{C32C913E-9EF7-4309-9175-EBE1EDF4ED2F}</a:tableStyleId>
              </a:tblPr>
              <a:tblGrid>
                <a:gridCol w="2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3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81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600" b="1">
                          <a:solidFill>
                            <a:srgbClr val="191919"/>
                          </a:solidFill>
                        </a:rPr>
                        <a:t>Error Red</a:t>
                      </a:r>
                      <a:endParaRPr sz="6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600">
                          <a:solidFill>
                            <a:srgbClr val="191919"/>
                          </a:solidFill>
                        </a:rPr>
                        <a:t>#CC2F2F </a:t>
                      </a:r>
                      <a:br>
                        <a:rPr lang="en" sz="600">
                          <a:solidFill>
                            <a:srgbClr val="191919"/>
                          </a:solidFill>
                        </a:rPr>
                      </a:br>
                      <a:endParaRPr sz="6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600" b="1">
                          <a:solidFill>
                            <a:srgbClr val="191919"/>
                          </a:solidFill>
                        </a:rPr>
                        <a:t>For digital use only</a:t>
                      </a:r>
                      <a:r>
                        <a:rPr lang="en" sz="600">
                          <a:solidFill>
                            <a:srgbClr val="191919"/>
                          </a:solidFill>
                        </a:rPr>
                        <a:t> to indicate system errors, issues or negative number values.</a:t>
                      </a:r>
                      <a:endParaRPr sz="700"/>
                    </a:p>
                  </a:txBody>
                  <a:tcPr marL="4570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3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600">
                        <a:solidFill>
                          <a:srgbClr val="191919"/>
                        </a:solidFill>
                      </a:endParaRPr>
                    </a:p>
                  </a:txBody>
                  <a:tcPr marL="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gold">
  <p:cSld name="CUSTOM_20_1_2">
    <p:bg>
      <p:bgPr>
        <a:solidFill>
          <a:schemeClr val="accent1"/>
        </a:solidFill>
        <a:effectLst/>
      </p:bgPr>
    </p:bg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3"/>
          <p:cNvSpPr txBox="1">
            <a:spLocks noGrp="1"/>
          </p:cNvSpPr>
          <p:nvPr>
            <p:ph type="title"/>
          </p:nvPr>
        </p:nvSpPr>
        <p:spPr>
          <a:xfrm>
            <a:off x="573025" y="472450"/>
            <a:ext cx="84117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pic>
        <p:nvPicPr>
          <p:cNvPr id="50" name="Google Shape;50;p13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729" t="13552" r="59274" b="16227"/>
          <a:stretch/>
        </p:blipFill>
        <p:spPr>
          <a:xfrm>
            <a:off x="8116825" y="4576775"/>
            <a:ext cx="867900" cy="4572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maroon">
  <p:cSld name="CUSTOM_19_1_2">
    <p:bg>
      <p:bgPr>
        <a:solidFill>
          <a:schemeClr val="accent2"/>
        </a:solidFill>
        <a:effectLst/>
      </p:bgPr>
    </p:bg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Google Shape;52;p14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  <p:sp>
        <p:nvSpPr>
          <p:cNvPr id="53" name="Google Shape;53;p1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7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white">
  <p:cSld name="CUSTOM_20_1_1_1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5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6" name="Google Shape;56;p15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black">
  <p:cSld name="CUSTOM_19_1_1_1">
    <p:bg>
      <p:bgPr>
        <a:solidFill>
          <a:schemeClr val="dk1"/>
        </a:solidFill>
        <a:effectLst/>
      </p:bgPr>
    </p:bg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16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9" name="Google Shape;59;p16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gold">
  <p:cSld name="CUSTOM_20_1_1_1_1">
    <p:bg>
      <p:bgPr>
        <a:solidFill>
          <a:schemeClr val="accent1"/>
        </a:solidFill>
        <a:effectLst/>
      </p:bgPr>
    </p:bg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17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2" name="Google Shape;62;p17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l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maroon">
  <p:cSld name="CUSTOM_19_1_1_1_1">
    <p:bg>
      <p:bgPr>
        <a:solidFill>
          <a:schemeClr val="accent2"/>
        </a:solidFill>
        <a:effectLst/>
      </p:bgPr>
    </p:bg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18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5" name="Google Shape;65;p18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l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, pattern background — white">
  <p:cSld name="CUSTOM_22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Google Shape;67;p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1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8" name="Google Shape;68;p1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3850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, pattern background — black">
  <p:cSld name="CUSTOM_23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" name="Google Shape;70;p20"/>
          <p:cNvPicPr preferRelativeResize="0"/>
          <p:nvPr/>
        </p:nvPicPr>
        <p:blipFill rotWithShape="1">
          <a:blip r:embed="rId2">
            <a:alphaModFix/>
          </a:blip>
          <a:srcRect l="19" r="19"/>
          <a:stretch/>
        </p:blipFill>
        <p:spPr>
          <a:xfrm>
            <a:off x="0" y="-2225"/>
            <a:ext cx="9144003" cy="5150128"/>
          </a:xfrm>
          <a:prstGeom prst="rect">
            <a:avLst/>
          </a:prstGeom>
          <a:noFill/>
          <a:ln>
            <a:noFill/>
          </a:ln>
        </p:spPr>
      </p:pic>
      <p:sp>
        <p:nvSpPr>
          <p:cNvPr id="71" name="Google Shape;71;p2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3850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*READ ME — Find more branded templates and tools for your use">
  <p:cSld name="CUSTOM_18_2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3"/>
          <p:cNvSpPr txBox="1"/>
          <p:nvPr/>
        </p:nvSpPr>
        <p:spPr>
          <a:xfrm>
            <a:off x="2270850" y="0"/>
            <a:ext cx="6753300" cy="514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5200" b="1"/>
              <a:t>Find more branded templates created for your use:</a:t>
            </a:r>
            <a:endParaRPr sz="5200" b="1"/>
          </a:p>
          <a:p>
            <a:pPr marL="0" lvl="0" indent="0" algn="l" rtl="0">
              <a:lnSpc>
                <a:spcPct val="80000"/>
              </a:lnSpc>
              <a:spcBef>
                <a:spcPts val="1500"/>
              </a:spcBef>
              <a:spcAft>
                <a:spcPts val="1500"/>
              </a:spcAft>
              <a:buNone/>
            </a:pP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https://brandguide.</a:t>
            </a:r>
            <a:b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asu.edu/tools/</a:t>
            </a:r>
            <a:b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templates-libraries </a:t>
            </a:r>
            <a:endParaRPr sz="5200" b="1">
              <a:solidFill>
                <a:schemeClr val="dk1"/>
              </a:solidFill>
              <a:highlight>
                <a:schemeClr val="accent1"/>
              </a:highlight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photo background">
  <p:cSld name="CUSTOM_22_1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21"/>
          <p:cNvSpPr>
            <a:spLocks noGrp="1"/>
          </p:cNvSpPr>
          <p:nvPr>
            <p:ph type="pic" idx="2"/>
          </p:nvPr>
        </p:nvSpPr>
        <p:spPr>
          <a:xfrm>
            <a:off x="10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74" name="Google Shape;74;p21"/>
          <p:cNvSpPr txBox="1">
            <a:spLocks noGrp="1"/>
          </p:cNvSpPr>
          <p:nvPr>
            <p:ph type="title"/>
          </p:nvPr>
        </p:nvSpPr>
        <p:spPr>
          <a:xfrm>
            <a:off x="420625" y="3091050"/>
            <a:ext cx="8385000" cy="793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ctr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subtitle and text">
  <p:cSld name="CUSTOM_23_1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22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22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800"/>
              </a:spcBef>
              <a:spcAft>
                <a:spcPts val="80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8" name="Google Shape;78;p22"/>
          <p:cNvSpPr txBox="1">
            <a:spLocks noGrp="1"/>
          </p:cNvSpPr>
          <p:nvPr>
            <p:ph type="subTitle" idx="1"/>
          </p:nvPr>
        </p:nvSpPr>
        <p:spPr>
          <a:xfrm>
            <a:off x="265500" y="2715475"/>
            <a:ext cx="4045200" cy="132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79" name="Google Shape;79;p22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black">
  <p:cSld name="CUSTOM_22_1_1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23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60925" rIns="121900" bIns="609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370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2" name="Google Shape;82;p23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83" name="Google Shape;83;p23"/>
          <p:cNvSpPr txBox="1">
            <a:spLocks noGrp="1"/>
          </p:cNvSpPr>
          <p:nvPr>
            <p:ph type="title"/>
          </p:nvPr>
        </p:nvSpPr>
        <p:spPr>
          <a:xfrm>
            <a:off x="436325" y="1816500"/>
            <a:ext cx="8362800" cy="1530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gold">
  <p:cSld name="CUSTOM_23_1_1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24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60925" rIns="121900" bIns="609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37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6" name="Google Shape;86;p24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87" name="Google Shape;87;p24"/>
          <p:cNvSpPr txBox="1">
            <a:spLocks noGrp="1"/>
          </p:cNvSpPr>
          <p:nvPr>
            <p:ph type="title"/>
          </p:nvPr>
        </p:nvSpPr>
        <p:spPr>
          <a:xfrm>
            <a:off x="436325" y="1816625"/>
            <a:ext cx="8362800" cy="1530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maroon">
  <p:cSld name="CUSTOM_22_1_1_1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25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60925" rIns="121900" bIns="609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370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0" name="Google Shape;90;p25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91" name="Google Shape;91;p25"/>
          <p:cNvSpPr txBox="1">
            <a:spLocks noGrp="1"/>
          </p:cNvSpPr>
          <p:nvPr>
            <p:ph type="title"/>
          </p:nvPr>
        </p:nvSpPr>
        <p:spPr>
          <a:xfrm>
            <a:off x="436325" y="1816550"/>
            <a:ext cx="8362800" cy="1530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slide options divider &gt;&gt;&gt; choose from following templates →">
  <p:cSld name="CUSTOM_23_1_1_2">
    <p:bg>
      <p:bgPr>
        <a:solidFill>
          <a:schemeClr val="lt2"/>
        </a:solidFill>
        <a:effectLst/>
      </p:bgPr>
    </p:bg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p26"/>
          <p:cNvSpPr txBox="1"/>
          <p:nvPr/>
        </p:nvSpPr>
        <p:spPr>
          <a:xfrm>
            <a:off x="2411725" y="1598453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rgbClr val="191919"/>
                </a:highlight>
              </a:rPr>
              <a:t>Title and text slide options</a:t>
            </a:r>
            <a:endParaRPr sz="7200" b="1">
              <a:solidFill>
                <a:srgbClr val="191919"/>
              </a:solidFill>
            </a:endParaRPr>
          </a:p>
        </p:txBody>
      </p:sp>
      <p:sp>
        <p:nvSpPr>
          <p:cNvPr id="94" name="Google Shape;94;p26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— white">
  <p:cSld name="CUSTOM_22_1_1_1_1"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2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36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7" name="Google Shape;97;p27"/>
          <p:cNvSpPr txBox="1">
            <a:spLocks noGrp="1"/>
          </p:cNvSpPr>
          <p:nvPr>
            <p:ph type="body" idx="1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— black">
  <p:cSld name="CUSTOM_23_1_1_1_1">
    <p:bg>
      <p:bgPr>
        <a:solidFill>
          <a:schemeClr val="dk1"/>
        </a:solid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28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0" name="Google Shape;100;p28"/>
          <p:cNvSpPr txBox="1">
            <a:spLocks noGrp="1"/>
          </p:cNvSpPr>
          <p:nvPr>
            <p:ph type="body" idx="1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 — white">
  <p:cSld name="CUSTOM_22_1_1_1_1_1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36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9"/>
          <p:cNvSpPr txBox="1">
            <a:spLocks noGrp="1"/>
          </p:cNvSpPr>
          <p:nvPr>
            <p:ph type="body" idx="1"/>
          </p:nvPr>
        </p:nvSpPr>
        <p:spPr>
          <a:xfrm>
            <a:off x="420900" y="1125700"/>
            <a:ext cx="8384700" cy="3702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104" name="Google Shape;104;p29"/>
          <p:cNvSpPr txBox="1">
            <a:spLocks noGrp="1"/>
          </p:cNvSpPr>
          <p:nvPr>
            <p:ph type="subTitle" idx="2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white">
  <p:cSld name="CUSTOM_23_1_1_1_1_1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3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6669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30"/>
          <p:cNvSpPr txBox="1">
            <a:spLocks noGrp="1"/>
          </p:cNvSpPr>
          <p:nvPr>
            <p:ph type="body" idx="1"/>
          </p:nvPr>
        </p:nvSpPr>
        <p:spPr>
          <a:xfrm>
            <a:off x="420900" y="1356375"/>
            <a:ext cx="4105500" cy="34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options divider &gt;&gt;&gt; choose from following templates →">
  <p:cSld name="CUSTOM_21">
    <p:bg>
      <p:bgPr>
        <a:solidFill>
          <a:schemeClr val="lt2"/>
        </a:solid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rgbClr val="191919"/>
                </a:highlight>
              </a:rPr>
              <a:t>Presentation title slide options</a:t>
            </a:r>
            <a:endParaRPr sz="72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17" name="Google Shape;17;p4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gold">
  <p:cSld name="CUSTOM_23_1_1_1_1_2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3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776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10" name="Google Shape;110;p31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11;p31"/>
          <p:cNvSpPr txBox="1">
            <a:spLocks noGrp="1"/>
          </p:cNvSpPr>
          <p:nvPr>
            <p:ph type="body" idx="1"/>
          </p:nvPr>
        </p:nvSpPr>
        <p:spPr>
          <a:xfrm>
            <a:off x="4937750" y="320050"/>
            <a:ext cx="3776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black">
  <p:cSld name="CUSTOM_23_1_1_2_1_1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3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776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14" name="Google Shape;114;p32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15;p32"/>
          <p:cNvSpPr txBox="1">
            <a:spLocks noGrp="1"/>
          </p:cNvSpPr>
          <p:nvPr>
            <p:ph type="body" idx="1"/>
          </p:nvPr>
        </p:nvSpPr>
        <p:spPr>
          <a:xfrm>
            <a:off x="4937750" y="320050"/>
            <a:ext cx="3776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, 2 column — white">
  <p:cSld name="CUSTOM_22_1_1_1_1_1_1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3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p33"/>
          <p:cNvSpPr txBox="1">
            <a:spLocks noGrp="1"/>
          </p:cNvSpPr>
          <p:nvPr>
            <p:ph type="body" idx="1"/>
          </p:nvPr>
        </p:nvSpPr>
        <p:spPr>
          <a:xfrm>
            <a:off x="420625" y="1152475"/>
            <a:ext cx="4105500" cy="34164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9" name="Google Shape;119;p33"/>
          <p:cNvSpPr txBox="1">
            <a:spLocks noGrp="1"/>
          </p:cNvSpPr>
          <p:nvPr>
            <p:ph type="body" idx="2"/>
          </p:nvPr>
        </p:nvSpPr>
        <p:spPr>
          <a:xfrm>
            <a:off x="4617725" y="1152475"/>
            <a:ext cx="4188000" cy="34164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20" name="Google Shape;120;p33"/>
          <p:cNvSpPr txBox="1">
            <a:spLocks noGrp="1"/>
          </p:cNvSpPr>
          <p:nvPr>
            <p:ph type="subTitle" idx="3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divider, 2 column — white">
  <p:cSld name="CUSTOM_23_1_1_1_1_2_1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3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34"/>
          <p:cNvSpPr txBox="1">
            <a:spLocks noGrp="1"/>
          </p:cNvSpPr>
          <p:nvPr>
            <p:ph type="body" idx="1"/>
          </p:nvPr>
        </p:nvSpPr>
        <p:spPr>
          <a:xfrm>
            <a:off x="420625" y="994550"/>
            <a:ext cx="4105500" cy="38334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24" name="Google Shape;124;p34"/>
          <p:cNvSpPr txBox="1">
            <a:spLocks noGrp="1"/>
          </p:cNvSpPr>
          <p:nvPr>
            <p:ph type="body" idx="2"/>
          </p:nvPr>
        </p:nvSpPr>
        <p:spPr>
          <a:xfrm>
            <a:off x="4617725" y="994550"/>
            <a:ext cx="4188000" cy="38334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125" name="Google Shape;125;p34"/>
          <p:cNvCxnSpPr/>
          <p:nvPr/>
        </p:nvCxnSpPr>
        <p:spPr>
          <a:xfrm>
            <a:off x="4576623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 column, pattern — black">
  <p:cSld name="CUSTOM_23_1_1_2_1_1_1"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Google Shape;127;p35"/>
          <p:cNvSpPr/>
          <p:nvPr/>
        </p:nvSpPr>
        <p:spPr>
          <a:xfrm>
            <a:off x="-25" y="0"/>
            <a:ext cx="9144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" name="Google Shape;128;p35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129" name="Google Shape;129;p35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35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35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3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3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35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35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35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35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35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35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35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35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35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35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35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35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35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35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35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35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35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35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35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35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35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35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35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35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35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35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35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35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35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35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35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35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35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35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35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35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35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35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35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35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35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35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35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35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35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35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35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35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35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35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35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35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35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35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35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35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35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35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5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5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5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5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5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5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5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5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5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5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5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5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5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5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5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5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5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5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35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35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35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35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35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35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35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35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35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35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35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35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35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35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35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35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35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3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3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35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35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35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35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35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35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35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35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35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35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35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35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35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35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35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35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35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35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35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35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35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35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35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35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35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35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35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35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35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35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35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5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35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35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35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35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5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5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5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5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5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5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5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5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5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5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5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5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5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5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5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5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5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5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5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5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5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5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5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5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5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5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5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5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5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5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5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5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5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5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5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5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5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5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5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5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5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5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5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5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5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5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5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5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5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5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5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5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5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5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5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5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5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5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5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5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5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5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5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5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5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5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5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5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5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5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5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5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5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5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5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5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5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5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5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5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5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5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5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5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5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5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5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5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5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5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5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5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5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5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5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5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5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5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5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5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5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5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5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5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5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5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5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5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5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5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5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5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5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5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5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5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5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5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5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5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5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5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5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5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5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5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5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5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5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5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5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5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5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5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5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5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5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5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5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5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5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5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5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5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5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5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5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5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5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5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5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5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5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5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5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5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5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5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5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5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5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5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5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5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5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5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5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5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5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5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5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5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5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5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5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5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5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5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5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5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5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5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5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5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5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5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5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5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5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5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5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5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5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5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5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5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5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5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5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5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5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5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5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5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5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5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5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5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5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5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5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5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5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5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5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5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5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5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5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5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5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5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5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5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5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5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5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5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5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5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5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5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5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5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5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5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5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5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5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5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5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5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5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5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5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5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5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5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5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5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5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5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5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5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5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5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5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5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5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5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5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5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5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5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5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5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5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5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5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5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5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5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5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5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5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5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5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5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5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5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5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5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5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5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5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5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5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5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5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5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5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5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5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5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5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5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5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5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5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5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5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5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5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5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5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5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5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5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5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5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5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5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5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5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5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5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5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5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5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5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5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5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5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5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5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5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5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5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5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5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5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5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5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5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" name="Google Shape;603;p35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604" name="Google Shape;604;p35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5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5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5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5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5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5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5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5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5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5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5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5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5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5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5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5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5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5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5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5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5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5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5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5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5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5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5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5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5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5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5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5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5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5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5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5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5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5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5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5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5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5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5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5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5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5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5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5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5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5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5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5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5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5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5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5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5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5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5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5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5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5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5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5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5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5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5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5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5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5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5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5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5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5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5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5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5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5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5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5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5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5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5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5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5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5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5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5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5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5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5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5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5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5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5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5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5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5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5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5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5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5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5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5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5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5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5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5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5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5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5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5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5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5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5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5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5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5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5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5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5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5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5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5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5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5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5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5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5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5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5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5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5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5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5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5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5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5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5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5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5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5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5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5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5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5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5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5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5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5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5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5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5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5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5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5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5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5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5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5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5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5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5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5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5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5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5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5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5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5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5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5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5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5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5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5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5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5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5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5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5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5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5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5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5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5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5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5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5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5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5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5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5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5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5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5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5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5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5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5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5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5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5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5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5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5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5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5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5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5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5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5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5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5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5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5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5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5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5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5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5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5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5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5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5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5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5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5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5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5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5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5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5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5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5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5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5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5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5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5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5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5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5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5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5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5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5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5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5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5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5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5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5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5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5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5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5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5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5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5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5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5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5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5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5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5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5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5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5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5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5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5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5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5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5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5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5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5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5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5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5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5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5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5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5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5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5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5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5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5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5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5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5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5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5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5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5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5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5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5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5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5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5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5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5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5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5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5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5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5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5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5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5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5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5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5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5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5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5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5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5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5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5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5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5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5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5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5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5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5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5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5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5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5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5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5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5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5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5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5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5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5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5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5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5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5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5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5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5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5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5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5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5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5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5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5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5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5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5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5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5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5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5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5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5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5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5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5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5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5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5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5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5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5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5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5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5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5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5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5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5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5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5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5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5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5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5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5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5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5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5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5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5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5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5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5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5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5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5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5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5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5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5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5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5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5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5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5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5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5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5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5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5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5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5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5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5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5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5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5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5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5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5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5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5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5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5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5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5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5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5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5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5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5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5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5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5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5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5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5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5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5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5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5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5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5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5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5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5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5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5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5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5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5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5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5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5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5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5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5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5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5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5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5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8" name="Google Shape;1078;p35"/>
          <p:cNvSpPr/>
          <p:nvPr/>
        </p:nvSpPr>
        <p:spPr>
          <a:xfrm>
            <a:off x="2243500" y="-3263275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" name="Google Shape;1079;p35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0" name="Google Shape;1080;p35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" name="Google Shape;1081;p35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" name="Google Shape;1082;p35"/>
          <p:cNvSpPr txBox="1">
            <a:spLocks noGrp="1"/>
          </p:cNvSpPr>
          <p:nvPr>
            <p:ph type="title"/>
          </p:nvPr>
        </p:nvSpPr>
        <p:spPr>
          <a:xfrm>
            <a:off x="420700" y="315899"/>
            <a:ext cx="8376300" cy="57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</a:defRPr>
            </a:lvl1pPr>
            <a:lvl2pPr marR="0" lvl="1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2pPr>
            <a:lvl3pPr marR="0" lvl="2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3pPr>
            <a:lvl4pPr marR="0" lvl="3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4pPr>
            <a:lvl5pPr marR="0" lvl="4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5pPr>
            <a:lvl6pPr marR="0" lvl="5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6pPr>
            <a:lvl7pPr marR="0" lvl="6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7pPr>
            <a:lvl8pPr marR="0" lvl="7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8pPr>
            <a:lvl9pPr marR="0" lvl="8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83" name="Google Shape;1083;p35"/>
          <p:cNvSpPr txBox="1">
            <a:spLocks noGrp="1"/>
          </p:cNvSpPr>
          <p:nvPr>
            <p:ph type="body" idx="1"/>
          </p:nvPr>
        </p:nvSpPr>
        <p:spPr>
          <a:xfrm>
            <a:off x="424925" y="994550"/>
            <a:ext cx="4098600" cy="38328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0" tIns="0" rIns="91425" bIns="0" anchor="t" anchorCtr="0">
            <a:normAutofit/>
          </a:bodyPr>
          <a:lstStyle>
            <a:lvl1pPr marL="457200" marR="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1pPr>
            <a:lvl2pPr marL="914400" marR="0" lvl="1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2pPr>
            <a:lvl3pPr marL="1371600" marR="0" lvl="2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3pPr>
            <a:lvl4pPr marL="1828800" marR="0" lvl="3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4pPr>
            <a:lvl5pPr marL="2286000" marR="0" lvl="4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5pPr>
            <a:lvl6pPr marL="2743200" marR="0" lvl="5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6pPr>
            <a:lvl7pPr marL="3200400" marR="0" lvl="6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7pPr>
            <a:lvl8pPr marL="3657600" marR="0" lvl="7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8pPr>
            <a:lvl9pPr marL="4114800" marR="0" lvl="8" indent="-2286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4" name="Google Shape;1084;p35"/>
          <p:cNvSpPr txBox="1">
            <a:spLocks noGrp="1"/>
          </p:cNvSpPr>
          <p:nvPr>
            <p:ph type="body" idx="2"/>
          </p:nvPr>
        </p:nvSpPr>
        <p:spPr>
          <a:xfrm>
            <a:off x="4620525" y="994550"/>
            <a:ext cx="4098600" cy="38328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82875" tIns="0" rIns="0" bIns="0" anchor="t" anchorCtr="0">
            <a:normAutofit/>
          </a:bodyPr>
          <a:lstStyle>
            <a:lvl1pPr marL="457200" marR="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1pPr>
            <a:lvl2pPr marL="914400" marR="0" lvl="1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2pPr>
            <a:lvl3pPr marL="1371600" marR="0" lvl="2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3pPr>
            <a:lvl4pPr marL="1828800" marR="0" lvl="3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4pPr>
            <a:lvl5pPr marL="2286000" marR="0" lvl="4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5pPr>
            <a:lvl6pPr marL="2743200" marR="0" lvl="5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6pPr>
            <a:lvl7pPr marL="3200400" marR="0" lvl="6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7pPr>
            <a:lvl8pPr marL="3657600" marR="0" lvl="7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8pPr>
            <a:lvl9pPr marL="4114800" marR="0" lvl="8" indent="-3556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, 2 column — gold image">
  <p:cSld name="CUSTOM_22_1_1_1_1_1_1_1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" name="Google Shape;1086;p36"/>
          <p:cNvPicPr preferRelativeResize="0"/>
          <p:nvPr/>
        </p:nvPicPr>
        <p:blipFill rotWithShape="1">
          <a:blip r:embed="rId2">
            <a:alphaModFix/>
          </a:blip>
          <a:srcRect r="1088"/>
          <a:stretch/>
        </p:blipFill>
        <p:spPr>
          <a:xfrm>
            <a:off x="0" y="0"/>
            <a:ext cx="9144003" cy="51996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" name="Google Shape;1087;p36"/>
          <p:cNvSpPr txBox="1">
            <a:spLocks noGrp="1"/>
          </p:cNvSpPr>
          <p:nvPr>
            <p:ph type="body" idx="1"/>
          </p:nvPr>
        </p:nvSpPr>
        <p:spPr>
          <a:xfrm>
            <a:off x="433675" y="1301025"/>
            <a:ext cx="4092600" cy="2454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088" name="Google Shape;1088;p36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89" name="Google Shape;1089;p36"/>
          <p:cNvSpPr txBox="1">
            <a:spLocks noGrp="1"/>
          </p:cNvSpPr>
          <p:nvPr>
            <p:ph type="subTitle" idx="2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090" name="Google Shape;1090;p36"/>
          <p:cNvSpPr txBox="1">
            <a:spLocks noGrp="1"/>
          </p:cNvSpPr>
          <p:nvPr>
            <p:ph type="body" idx="3"/>
          </p:nvPr>
        </p:nvSpPr>
        <p:spPr>
          <a:xfrm>
            <a:off x="4617725" y="1301025"/>
            <a:ext cx="4092600" cy="2454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, pattern — white">
  <p:cSld name="CUSTOM_23_1_1_1_1_1_1_2_3">
    <p:spTree>
      <p:nvGrpSpPr>
        <p:cNvPr id="1" name="Shape 1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2" name="Google Shape;1092;p37"/>
          <p:cNvPicPr preferRelativeResize="0"/>
          <p:nvPr/>
        </p:nvPicPr>
        <p:blipFill rotWithShape="1">
          <a:blip r:embed="rId2">
            <a:alphaModFix/>
          </a:blip>
          <a:srcRect r="67703"/>
          <a:stretch/>
        </p:blipFill>
        <p:spPr>
          <a:xfrm>
            <a:off x="0" y="0"/>
            <a:ext cx="2953224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93" name="Google Shape;1093;p37"/>
          <p:cNvSpPr txBox="1">
            <a:spLocks noGrp="1"/>
          </p:cNvSpPr>
          <p:nvPr>
            <p:ph type="body" idx="1"/>
          </p:nvPr>
        </p:nvSpPr>
        <p:spPr>
          <a:xfrm>
            <a:off x="3355850" y="323850"/>
            <a:ext cx="2515200" cy="45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marL="914400" lvl="1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2pPr>
            <a:lvl3pPr marL="1371600" lvl="2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3pPr>
            <a:lvl4pPr marL="1828800" lvl="3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4pPr>
            <a:lvl5pPr marL="2286000" lvl="4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5pPr>
            <a:lvl6pPr marL="2743200" lvl="5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6pPr>
            <a:lvl7pPr marL="3200400" lvl="6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7pPr>
            <a:lvl8pPr marL="3657600" lvl="7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8pPr>
            <a:lvl9pPr marL="4114800" lvl="8" indent="-228600" algn="l" rtl="0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094" name="Google Shape;1094;p37"/>
          <p:cNvSpPr txBox="1">
            <a:spLocks noGrp="1"/>
          </p:cNvSpPr>
          <p:nvPr>
            <p:ph type="body" idx="2"/>
          </p:nvPr>
        </p:nvSpPr>
        <p:spPr>
          <a:xfrm>
            <a:off x="6180650" y="323850"/>
            <a:ext cx="2515200" cy="45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marL="914400" lvl="1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2pPr>
            <a:lvl3pPr marL="1371600" lvl="2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3pPr>
            <a:lvl4pPr marL="1828800" lvl="3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4pPr>
            <a:lvl5pPr marL="2286000" lvl="4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5pPr>
            <a:lvl6pPr marL="2743200" lvl="5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6pPr>
            <a:lvl7pPr marL="3200400" lvl="6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7pPr>
            <a:lvl8pPr marL="3657600" lvl="7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8pPr>
            <a:lvl9pPr marL="4114800" lvl="8" indent="-228600" algn="l" rtl="0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095" name="Google Shape;1095;p37"/>
          <p:cNvSpPr txBox="1">
            <a:spLocks noGrp="1"/>
          </p:cNvSpPr>
          <p:nvPr>
            <p:ph type="title"/>
          </p:nvPr>
        </p:nvSpPr>
        <p:spPr>
          <a:xfrm>
            <a:off x="323550" y="315900"/>
            <a:ext cx="2515200" cy="56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 column with divider — white">
  <p:cSld name="CUSTOM_23_1_1_2_1_1_1_1_2">
    <p:spTree>
      <p:nvGrpSpPr>
        <p:cNvPr id="1" name="Shape 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" name="Google Shape;1097;p38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8" name="Google Shape;1098;p38"/>
          <p:cNvSpPr txBox="1">
            <a:spLocks noGrp="1"/>
          </p:cNvSpPr>
          <p:nvPr>
            <p:ph type="body" idx="1"/>
          </p:nvPr>
        </p:nvSpPr>
        <p:spPr>
          <a:xfrm>
            <a:off x="420625" y="1000075"/>
            <a:ext cx="4105500" cy="2346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099" name="Google Shape;1099;p38"/>
          <p:cNvSpPr txBox="1">
            <a:spLocks noGrp="1"/>
          </p:cNvSpPr>
          <p:nvPr>
            <p:ph type="body" idx="2"/>
          </p:nvPr>
        </p:nvSpPr>
        <p:spPr>
          <a:xfrm>
            <a:off x="4617725" y="1000075"/>
            <a:ext cx="4188000" cy="2346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1100" name="Google Shape;1100;p38"/>
          <p:cNvCxnSpPr/>
          <p:nvPr/>
        </p:nvCxnSpPr>
        <p:spPr>
          <a:xfrm>
            <a:off x="4576623" y="1153791"/>
            <a:ext cx="0" cy="20205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01" name="Google Shape;1101;p38"/>
          <p:cNvSpPr txBox="1">
            <a:spLocks noGrp="1"/>
          </p:cNvSpPr>
          <p:nvPr>
            <p:ph type="body" idx="3"/>
          </p:nvPr>
        </p:nvSpPr>
        <p:spPr>
          <a:xfrm>
            <a:off x="420625" y="3561650"/>
            <a:ext cx="8384700" cy="12663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with subtitle, 3 column — white">
  <p:cSld name="CUSTOM_23_1_1_1_1_1_1_1">
    <p:spTree>
      <p:nvGrpSpPr>
        <p:cNvPr id="1" name="Shape 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" name="Google Shape;1103;p3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04" name="Google Shape;1104;p39"/>
          <p:cNvSpPr txBox="1">
            <a:spLocks noGrp="1"/>
          </p:cNvSpPr>
          <p:nvPr>
            <p:ph type="subTitle" idx="1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39"/>
          <p:cNvSpPr txBox="1">
            <a:spLocks noGrp="1"/>
          </p:cNvSpPr>
          <p:nvPr>
            <p:ph type="body" idx="2"/>
          </p:nvPr>
        </p:nvSpPr>
        <p:spPr>
          <a:xfrm>
            <a:off x="420625" y="1237902"/>
            <a:ext cx="2718000" cy="35994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06" name="Google Shape;1106;p39"/>
          <p:cNvSpPr txBox="1">
            <a:spLocks noGrp="1"/>
          </p:cNvSpPr>
          <p:nvPr>
            <p:ph type="body" idx="3"/>
          </p:nvPr>
        </p:nvSpPr>
        <p:spPr>
          <a:xfrm>
            <a:off x="3355850" y="1237902"/>
            <a:ext cx="2718000" cy="35994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07" name="Google Shape;1107;p39"/>
          <p:cNvSpPr txBox="1">
            <a:spLocks noGrp="1"/>
          </p:cNvSpPr>
          <p:nvPr>
            <p:ph type="body" idx="4"/>
          </p:nvPr>
        </p:nvSpPr>
        <p:spPr>
          <a:xfrm>
            <a:off x="6291075" y="1237902"/>
            <a:ext cx="2514300" cy="35994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 with dividers — white">
  <p:cSld name="CUSTOM_22_1_1_1_1_1_1_2">
    <p:spTree>
      <p:nvGrpSpPr>
        <p:cNvPr id="1" name="Shape 1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" name="Google Shape;1109;p4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0" name="Google Shape;1110;p40"/>
          <p:cNvSpPr txBox="1">
            <a:spLocks noGrp="1"/>
          </p:cNvSpPr>
          <p:nvPr>
            <p:ph type="body" idx="1"/>
          </p:nvPr>
        </p:nvSpPr>
        <p:spPr>
          <a:xfrm>
            <a:off x="420625" y="1009300"/>
            <a:ext cx="2718000" cy="38187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11" name="Google Shape;1111;p40"/>
          <p:cNvSpPr txBox="1">
            <a:spLocks noGrp="1"/>
          </p:cNvSpPr>
          <p:nvPr>
            <p:ph type="body" idx="2"/>
          </p:nvPr>
        </p:nvSpPr>
        <p:spPr>
          <a:xfrm>
            <a:off x="3355850" y="1009300"/>
            <a:ext cx="2718000" cy="38187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1112" name="Google Shape;1112;p40"/>
          <p:cNvCxnSpPr/>
          <p:nvPr/>
        </p:nvCxnSpPr>
        <p:spPr>
          <a:xfrm>
            <a:off x="6244938" y="1189524"/>
            <a:ext cx="0" cy="3357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13" name="Google Shape;1113;p40"/>
          <p:cNvSpPr txBox="1">
            <a:spLocks noGrp="1"/>
          </p:cNvSpPr>
          <p:nvPr>
            <p:ph type="body" idx="3"/>
          </p:nvPr>
        </p:nvSpPr>
        <p:spPr>
          <a:xfrm>
            <a:off x="6291075" y="1009300"/>
            <a:ext cx="2514300" cy="38187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1114" name="Google Shape;1114;p40"/>
          <p:cNvCxnSpPr/>
          <p:nvPr/>
        </p:nvCxnSpPr>
        <p:spPr>
          <a:xfrm>
            <a:off x="3306263" y="1189524"/>
            <a:ext cx="0" cy="3357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subtitle">
  <p:cSld name="CUSTOM_20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ctrTitle"/>
          </p:nvPr>
        </p:nvSpPr>
        <p:spPr>
          <a:xfrm>
            <a:off x="420625" y="1254825"/>
            <a:ext cx="8411700" cy="2869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subTitle" idx="1"/>
          </p:nvPr>
        </p:nvSpPr>
        <p:spPr>
          <a:xfrm>
            <a:off x="420600" y="4227350"/>
            <a:ext cx="8411700" cy="600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pic>
        <p:nvPicPr>
          <p:cNvPr id="21" name="Google Shape;21;p5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320050" y="184550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, pattern — black and white">
  <p:cSld name="CUSTOM_23_1_1_1_1_2_1_1_2">
    <p:spTree>
      <p:nvGrpSpPr>
        <p:cNvPr id="1" name="Shape 1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" name="Google Shape;1116;p41"/>
          <p:cNvGrpSpPr/>
          <p:nvPr/>
        </p:nvGrpSpPr>
        <p:grpSpPr>
          <a:xfrm>
            <a:off x="-3955242" y="2101698"/>
            <a:ext cx="6994446" cy="4415545"/>
            <a:chOff x="238125" y="602600"/>
            <a:chExt cx="7143750" cy="4509800"/>
          </a:xfrm>
        </p:grpSpPr>
        <p:sp>
          <p:nvSpPr>
            <p:cNvPr id="1117" name="Google Shape;1117;p41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41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41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4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4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41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41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41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41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41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41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41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41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41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41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41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41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41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41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41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41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41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41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41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41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41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41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41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41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41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41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41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41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41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41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41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41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41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41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41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41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41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41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41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41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41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41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41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41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41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41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41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41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41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41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41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41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41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41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41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41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41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41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41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41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41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41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41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41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41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41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41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41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41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41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41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41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41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41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41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41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41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41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41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1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1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1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1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1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1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1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1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41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41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1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1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1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41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1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1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41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41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41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41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1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1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41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41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41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41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1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41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41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41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41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41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41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41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41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41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41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41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41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41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41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41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41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41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41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41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41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41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41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41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41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41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41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41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41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1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1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41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41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41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41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41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41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41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41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41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41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41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41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41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41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41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41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41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41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41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41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41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41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41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41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41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41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41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41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41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41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41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41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41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41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41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41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41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41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41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41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41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41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41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41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41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41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41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41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41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41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41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41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41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41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41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41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41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41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41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41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41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41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41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41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41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41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41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41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41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41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41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41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41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4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4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41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41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41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41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41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41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41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41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41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41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41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41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41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41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41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41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41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41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41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41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41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41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41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41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41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41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41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41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41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41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41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41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41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41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41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41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41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1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1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1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1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1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1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1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1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1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1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1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1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1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1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1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1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1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1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1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1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1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1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1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1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1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1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1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1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1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1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1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1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1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1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1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1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41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41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41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41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1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1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1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1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1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1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1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1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1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1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1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1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1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1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1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1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1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1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41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41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41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41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41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41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41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41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41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41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41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41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41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41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41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41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41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41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41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41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41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41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41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41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41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41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41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41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41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41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41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41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41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41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41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41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41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41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41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41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41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41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41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41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41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41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41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41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41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41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41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41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41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41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41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41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41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41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41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41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41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41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41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41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41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41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41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41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41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41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41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41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41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41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4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4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41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41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41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41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41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41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41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41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41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41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41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41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41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41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41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41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41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41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41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41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41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41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41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41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41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41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41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41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41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41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41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41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41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41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41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41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41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41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41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41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41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41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41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41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41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41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41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41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41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41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41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41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41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41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41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41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41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41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41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41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41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41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41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41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41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41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41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41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41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41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41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41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41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41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41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41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41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41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41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41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41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41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41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41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41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1" name="Google Shape;1591;p41"/>
          <p:cNvGrpSpPr/>
          <p:nvPr/>
        </p:nvGrpSpPr>
        <p:grpSpPr>
          <a:xfrm>
            <a:off x="5397752" y="-924485"/>
            <a:ext cx="4818459" cy="3041860"/>
            <a:chOff x="238125" y="602600"/>
            <a:chExt cx="7143750" cy="4509800"/>
          </a:xfrm>
        </p:grpSpPr>
        <p:sp>
          <p:nvSpPr>
            <p:cNvPr id="1592" name="Google Shape;1592;p41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41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41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4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4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41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41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41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41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41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41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41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41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41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41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41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41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41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41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41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41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41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41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41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41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41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41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41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41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41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41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41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41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41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41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41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41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41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41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41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41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41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41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41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41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41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41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41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41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41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41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41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41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41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41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41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41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41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41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41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41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41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41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41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41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41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41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41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41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41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41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41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41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41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41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41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41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41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41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41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41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41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41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41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41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41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41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41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41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41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41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41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41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41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41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41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41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41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4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4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41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41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41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41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41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41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41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41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41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41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41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41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41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41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41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41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41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41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41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41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41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41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41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41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41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41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41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41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41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41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41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41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41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41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41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41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41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41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41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41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41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41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41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41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41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41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41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41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41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41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41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41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41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41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41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41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41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41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41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41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41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41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41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41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41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41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41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41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41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41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41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41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41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41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41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41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41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41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41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41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41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41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41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41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41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41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41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41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41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41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41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41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41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41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41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41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41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41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41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41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41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41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41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41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41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41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41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41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41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41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41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41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41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41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41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41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4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4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41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41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41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41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41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41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41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41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41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41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41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41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41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41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41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41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41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41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41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41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41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41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41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41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41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41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41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41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41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41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41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41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41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41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41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41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41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41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41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41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41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41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41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41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41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41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41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41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41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41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41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41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41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41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41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41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41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41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41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41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41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41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41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41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41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41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41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1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1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1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1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41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41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41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41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41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41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41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41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41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41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41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41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1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1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41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41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41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41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41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41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41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41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41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41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41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41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41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41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41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41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41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41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41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41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41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41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41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41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41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41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41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41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41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41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41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41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41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41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41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41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41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41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41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41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41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41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41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41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1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1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1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1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1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41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41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41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1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1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1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1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1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41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41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41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41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41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1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1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1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1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1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1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1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1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1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1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1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1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1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1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1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1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1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1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1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1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1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1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1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1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1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1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1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1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1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1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1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1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1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1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41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41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1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1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1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1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1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1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1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1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1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1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1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1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1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1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1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1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1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1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1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1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1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1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1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1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1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1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1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1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1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1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1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1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1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1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1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1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1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1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1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1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1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1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1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1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1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1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1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1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1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1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1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1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1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1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1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1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1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1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1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1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1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1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1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1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1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1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1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1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1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1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1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6" name="Google Shape;2066;p41"/>
          <p:cNvSpPr txBox="1">
            <a:spLocks noGrp="1"/>
          </p:cNvSpPr>
          <p:nvPr>
            <p:ph type="body" idx="1"/>
          </p:nvPr>
        </p:nvSpPr>
        <p:spPr>
          <a:xfrm>
            <a:off x="6305375" y="884250"/>
            <a:ext cx="2500200" cy="39909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67" name="Google Shape;2067;p41"/>
          <p:cNvSpPr txBox="1">
            <a:spLocks noGrp="1"/>
          </p:cNvSpPr>
          <p:nvPr>
            <p:ph type="body" idx="2"/>
          </p:nvPr>
        </p:nvSpPr>
        <p:spPr>
          <a:xfrm>
            <a:off x="3367550" y="882800"/>
            <a:ext cx="2829300" cy="40176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68" name="Google Shape;2068;p41"/>
          <p:cNvSpPr txBox="1">
            <a:spLocks noGrp="1"/>
          </p:cNvSpPr>
          <p:nvPr>
            <p:ph type="body" idx="3"/>
          </p:nvPr>
        </p:nvSpPr>
        <p:spPr>
          <a:xfrm>
            <a:off x="424100" y="882800"/>
            <a:ext cx="2816700" cy="40410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69" name="Google Shape;2069;p41"/>
          <p:cNvSpPr txBox="1">
            <a:spLocks noGrp="1"/>
          </p:cNvSpPr>
          <p:nvPr>
            <p:ph type="title"/>
          </p:nvPr>
        </p:nvSpPr>
        <p:spPr>
          <a:xfrm>
            <a:off x="424100" y="310100"/>
            <a:ext cx="8295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70" name="Google Shape;2070;p41"/>
          <p:cNvSpPr/>
          <p:nvPr/>
        </p:nvSpPr>
        <p:spPr>
          <a:xfrm>
            <a:off x="2243500" y="-3263275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1" name="Google Shape;2071;p41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2" name="Google Shape;2072;p41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3" name="Google Shape;2073;p41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with subtitle, 4 column — white">
  <p:cSld name="CUSTOM_22_1_1_1_1_1_1_1_1">
    <p:spTree>
      <p:nvGrpSpPr>
        <p:cNvPr id="1" name="Shape 2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5" name="Google Shape;2075;p4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76" name="Google Shape;2076;p42"/>
          <p:cNvSpPr txBox="1">
            <a:spLocks noGrp="1"/>
          </p:cNvSpPr>
          <p:nvPr>
            <p:ph type="subTitle" idx="1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077" name="Google Shape;2077;p42"/>
          <p:cNvSpPr txBox="1">
            <a:spLocks noGrp="1"/>
          </p:cNvSpPr>
          <p:nvPr>
            <p:ph type="body" idx="2"/>
          </p:nvPr>
        </p:nvSpPr>
        <p:spPr>
          <a:xfrm>
            <a:off x="420625" y="1152475"/>
            <a:ext cx="1993500" cy="3675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78" name="Google Shape;2078;p42"/>
          <p:cNvSpPr txBox="1">
            <a:spLocks noGrp="1"/>
          </p:cNvSpPr>
          <p:nvPr>
            <p:ph type="body" idx="3"/>
          </p:nvPr>
        </p:nvSpPr>
        <p:spPr>
          <a:xfrm>
            <a:off x="2498575" y="1152475"/>
            <a:ext cx="2032500" cy="36756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79" name="Google Shape;2079;p42"/>
          <p:cNvSpPr txBox="1">
            <a:spLocks noGrp="1"/>
          </p:cNvSpPr>
          <p:nvPr>
            <p:ph type="body" idx="4"/>
          </p:nvPr>
        </p:nvSpPr>
        <p:spPr>
          <a:xfrm>
            <a:off x="4692750" y="1152475"/>
            <a:ext cx="1993500" cy="36756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80" name="Google Shape;2080;p42"/>
          <p:cNvSpPr txBox="1">
            <a:spLocks noGrp="1"/>
          </p:cNvSpPr>
          <p:nvPr>
            <p:ph type="body" idx="5"/>
          </p:nvPr>
        </p:nvSpPr>
        <p:spPr>
          <a:xfrm>
            <a:off x="6770690" y="1152475"/>
            <a:ext cx="2073300" cy="3675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4 column with dividers — white">
  <p:cSld name="CUSTOM_23_1_1_1_1_1_1_1_1">
    <p:spTree>
      <p:nvGrpSpPr>
        <p:cNvPr id="1" name="Shape 2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2" name="Google Shape;2082;p4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83" name="Google Shape;2083;p43"/>
          <p:cNvSpPr txBox="1">
            <a:spLocks noGrp="1"/>
          </p:cNvSpPr>
          <p:nvPr>
            <p:ph type="body" idx="1"/>
          </p:nvPr>
        </p:nvSpPr>
        <p:spPr>
          <a:xfrm>
            <a:off x="420625" y="994550"/>
            <a:ext cx="1993500" cy="38334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84" name="Google Shape;2084;p43"/>
          <p:cNvSpPr txBox="1">
            <a:spLocks noGrp="1"/>
          </p:cNvSpPr>
          <p:nvPr>
            <p:ph type="body" idx="2"/>
          </p:nvPr>
        </p:nvSpPr>
        <p:spPr>
          <a:xfrm>
            <a:off x="2498577" y="994550"/>
            <a:ext cx="2032500" cy="38334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2085" name="Google Shape;2085;p43"/>
          <p:cNvCxnSpPr/>
          <p:nvPr/>
        </p:nvCxnSpPr>
        <p:spPr>
          <a:xfrm>
            <a:off x="2478218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086" name="Google Shape;2086;p43"/>
          <p:cNvCxnSpPr/>
          <p:nvPr/>
        </p:nvCxnSpPr>
        <p:spPr>
          <a:xfrm>
            <a:off x="4621048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087" name="Google Shape;2087;p43"/>
          <p:cNvSpPr txBox="1">
            <a:spLocks noGrp="1"/>
          </p:cNvSpPr>
          <p:nvPr>
            <p:ph type="body" idx="3"/>
          </p:nvPr>
        </p:nvSpPr>
        <p:spPr>
          <a:xfrm>
            <a:off x="4692755" y="994550"/>
            <a:ext cx="1993500" cy="38334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88" name="Google Shape;2088;p43"/>
          <p:cNvSpPr txBox="1">
            <a:spLocks noGrp="1"/>
          </p:cNvSpPr>
          <p:nvPr>
            <p:ph type="body" idx="4"/>
          </p:nvPr>
        </p:nvSpPr>
        <p:spPr>
          <a:xfrm>
            <a:off x="6770698" y="994550"/>
            <a:ext cx="2073300" cy="38334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2089" name="Google Shape;2089;p43"/>
          <p:cNvCxnSpPr/>
          <p:nvPr/>
        </p:nvCxnSpPr>
        <p:spPr>
          <a:xfrm>
            <a:off x="6750348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x2 with dividers — white">
  <p:cSld name="CUSTOM_23_1_1_1_1_1_1_2_2">
    <p:spTree>
      <p:nvGrpSpPr>
        <p:cNvPr id="1" name="Shape 2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1" name="Google Shape;2091;p4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92" name="Google Shape;2092;p44"/>
          <p:cNvSpPr txBox="1">
            <a:spLocks noGrp="1"/>
          </p:cNvSpPr>
          <p:nvPr>
            <p:ph type="body" idx="1"/>
          </p:nvPr>
        </p:nvSpPr>
        <p:spPr>
          <a:xfrm>
            <a:off x="420625" y="994550"/>
            <a:ext cx="4105500" cy="1806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93" name="Google Shape;2093;p44"/>
          <p:cNvSpPr txBox="1">
            <a:spLocks noGrp="1"/>
          </p:cNvSpPr>
          <p:nvPr>
            <p:ph type="body" idx="2"/>
          </p:nvPr>
        </p:nvSpPr>
        <p:spPr>
          <a:xfrm>
            <a:off x="4617725" y="994550"/>
            <a:ext cx="4188000" cy="1806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2094" name="Google Shape;2094;p44"/>
          <p:cNvCxnSpPr/>
          <p:nvPr/>
        </p:nvCxnSpPr>
        <p:spPr>
          <a:xfrm>
            <a:off x="4576623" y="1112895"/>
            <a:ext cx="0" cy="15558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095" name="Google Shape;2095;p44"/>
          <p:cNvSpPr txBox="1">
            <a:spLocks noGrp="1"/>
          </p:cNvSpPr>
          <p:nvPr>
            <p:ph type="body" idx="3"/>
          </p:nvPr>
        </p:nvSpPr>
        <p:spPr>
          <a:xfrm>
            <a:off x="420625" y="3021326"/>
            <a:ext cx="4105500" cy="1806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96" name="Google Shape;2096;p44"/>
          <p:cNvSpPr txBox="1">
            <a:spLocks noGrp="1"/>
          </p:cNvSpPr>
          <p:nvPr>
            <p:ph type="body" idx="4"/>
          </p:nvPr>
        </p:nvSpPr>
        <p:spPr>
          <a:xfrm>
            <a:off x="4617725" y="3021326"/>
            <a:ext cx="4188000" cy="1806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2097" name="Google Shape;2097;p44"/>
          <p:cNvCxnSpPr/>
          <p:nvPr/>
        </p:nvCxnSpPr>
        <p:spPr>
          <a:xfrm>
            <a:off x="4576623" y="3139672"/>
            <a:ext cx="0" cy="15558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 and image layout options divider &gt;&gt;&gt; choose from following templates →">
  <p:cSld name="CUSTOM_22_1_1_1_1_1_1_2_1">
    <p:bg>
      <p:bgPr>
        <a:solidFill>
          <a:schemeClr val="lt2"/>
        </a:solidFill>
        <a:effectLst/>
      </p:bgPr>
    </p:bg>
    <p:spTree>
      <p:nvGrpSpPr>
        <p:cNvPr id="1" name="Shape 2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" name="Google Shape;2099;p45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chemeClr val="dk1"/>
                </a:highlight>
              </a:rPr>
              <a:t>Title, text and image layout options</a:t>
            </a:r>
            <a:endParaRPr sz="72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100" name="Google Shape;2100;p45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1 column">
  <p:cSld name="CUSTOM_23_1_1_1_1_1_1_2_1">
    <p:spTree>
      <p:nvGrpSpPr>
        <p:cNvPr id="1" name="Shape 2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2" name="Google Shape;2102;p46"/>
          <p:cNvSpPr>
            <a:spLocks noGrp="1"/>
          </p:cNvSpPr>
          <p:nvPr>
            <p:ph type="pic" idx="2"/>
          </p:nvPr>
        </p:nvSpPr>
        <p:spPr>
          <a:xfrm>
            <a:off x="9225" y="-9225"/>
            <a:ext cx="9144000" cy="2429400"/>
          </a:xfrm>
          <a:prstGeom prst="rect">
            <a:avLst/>
          </a:prstGeom>
          <a:noFill/>
          <a:ln>
            <a:noFill/>
          </a:ln>
        </p:spPr>
      </p:sp>
      <p:pic>
        <p:nvPicPr>
          <p:cNvPr id="2103" name="Google Shape;2103;p46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2104" name="Google Shape;2104;p46"/>
          <p:cNvSpPr txBox="1">
            <a:spLocks noGrp="1"/>
          </p:cNvSpPr>
          <p:nvPr>
            <p:ph type="title"/>
          </p:nvPr>
        </p:nvSpPr>
        <p:spPr>
          <a:xfrm>
            <a:off x="1384050" y="1725450"/>
            <a:ext cx="6412800" cy="3102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228600" rIns="228600" bIns="2286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05" name="Google Shape;2105;p46"/>
          <p:cNvSpPr txBox="1">
            <a:spLocks noGrp="1"/>
          </p:cNvSpPr>
          <p:nvPr>
            <p:ph type="body" idx="1"/>
          </p:nvPr>
        </p:nvSpPr>
        <p:spPr>
          <a:xfrm>
            <a:off x="1572775" y="2482075"/>
            <a:ext cx="5971200" cy="234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CUSTOM_23_1_1_1_1_2_1_1_1">
    <p:spTree>
      <p:nvGrpSpPr>
        <p:cNvPr id="1" name="Shape 2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7" name="Google Shape;2107;p4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42063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08" name="Google Shape;2108;p47"/>
          <p:cNvSpPr txBox="1">
            <a:spLocks noGrp="1"/>
          </p:cNvSpPr>
          <p:nvPr>
            <p:ph type="body" idx="1"/>
          </p:nvPr>
        </p:nvSpPr>
        <p:spPr>
          <a:xfrm>
            <a:off x="420900" y="1356375"/>
            <a:ext cx="3776100" cy="34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09" name="Google Shape;2109;p47"/>
          <p:cNvSpPr>
            <a:spLocks noGrp="1"/>
          </p:cNvSpPr>
          <p:nvPr>
            <p:ph type="pic" idx="2"/>
          </p:nvPr>
        </p:nvSpPr>
        <p:spPr>
          <a:xfrm>
            <a:off x="5038350" y="0"/>
            <a:ext cx="41058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CUSTOM_23_1_1_2_1_1_1_1_1">
    <p:spTree>
      <p:nvGrpSpPr>
        <p:cNvPr id="1" name="Shape 2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1" name="Google Shape;2111;p48"/>
          <p:cNvSpPr txBox="1">
            <a:spLocks noGrp="1"/>
          </p:cNvSpPr>
          <p:nvPr>
            <p:ph type="title"/>
          </p:nvPr>
        </p:nvSpPr>
        <p:spPr>
          <a:xfrm>
            <a:off x="5038350" y="320050"/>
            <a:ext cx="37674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12" name="Google Shape;2112;p48"/>
          <p:cNvSpPr>
            <a:spLocks noGrp="1"/>
          </p:cNvSpPr>
          <p:nvPr>
            <p:ph type="pic" idx="2"/>
          </p:nvPr>
        </p:nvSpPr>
        <p:spPr>
          <a:xfrm>
            <a:off x="0" y="0"/>
            <a:ext cx="4572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113" name="Google Shape;2113;p48"/>
          <p:cNvSpPr txBox="1">
            <a:spLocks noGrp="1"/>
          </p:cNvSpPr>
          <p:nvPr>
            <p:ph type="body" idx="1"/>
          </p:nvPr>
        </p:nvSpPr>
        <p:spPr>
          <a:xfrm>
            <a:off x="5038275" y="1420950"/>
            <a:ext cx="3767400" cy="3407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 — gold">
  <p:cSld name="CUSTOM_22_1_1_1_1_1_1_1_1_1">
    <p:spTree>
      <p:nvGrpSpPr>
        <p:cNvPr id="1" name="Shape 2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5" name="Google Shape;2115;p4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776400" cy="944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16" name="Google Shape;2116;p49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7" name="Google Shape;2117;p49"/>
          <p:cNvSpPr txBox="1">
            <a:spLocks noGrp="1"/>
          </p:cNvSpPr>
          <p:nvPr>
            <p:ph type="body" idx="1"/>
          </p:nvPr>
        </p:nvSpPr>
        <p:spPr>
          <a:xfrm>
            <a:off x="420900" y="1356375"/>
            <a:ext cx="3776400" cy="34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18" name="Google Shape;2118;p49"/>
          <p:cNvSpPr>
            <a:spLocks noGrp="1"/>
          </p:cNvSpPr>
          <p:nvPr>
            <p:ph type="pic" idx="2"/>
          </p:nvPr>
        </p:nvSpPr>
        <p:spPr>
          <a:xfrm>
            <a:off x="5038350" y="484924"/>
            <a:ext cx="3767100" cy="4160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gold">
  <p:cSld name="CUSTOM_23_1_1_1_1_1_1_1_1_1">
    <p:spTree>
      <p:nvGrpSpPr>
        <p:cNvPr id="1" name="Shape 2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0" name="Google Shape;2120;p50"/>
          <p:cNvSpPr txBox="1">
            <a:spLocks noGrp="1"/>
          </p:cNvSpPr>
          <p:nvPr>
            <p:ph type="title"/>
          </p:nvPr>
        </p:nvSpPr>
        <p:spPr>
          <a:xfrm>
            <a:off x="5038350" y="886975"/>
            <a:ext cx="37764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21" name="Google Shape;2121;p50"/>
          <p:cNvSpPr/>
          <p:nvPr/>
        </p:nvSpPr>
        <p:spPr>
          <a:xfrm>
            <a:off x="0" y="2350"/>
            <a:ext cx="45264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2" name="Google Shape;2122;p50"/>
          <p:cNvSpPr txBox="1">
            <a:spLocks noGrp="1"/>
          </p:cNvSpPr>
          <p:nvPr>
            <p:ph type="body" idx="1"/>
          </p:nvPr>
        </p:nvSpPr>
        <p:spPr>
          <a:xfrm>
            <a:off x="5029250" y="1679325"/>
            <a:ext cx="3776400" cy="314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123" name="Google Shape;2123;p50"/>
          <p:cNvSpPr>
            <a:spLocks noGrp="1"/>
          </p:cNvSpPr>
          <p:nvPr>
            <p:ph type="pic" idx="2"/>
          </p:nvPr>
        </p:nvSpPr>
        <p:spPr>
          <a:xfrm>
            <a:off x="420625" y="724025"/>
            <a:ext cx="3666900" cy="3921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preheader">
  <p:cSld name="CUSTOM_19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>
            <a:spLocks noGrp="1"/>
          </p:cNvSpPr>
          <p:nvPr>
            <p:ph type="ctrTitle"/>
          </p:nvPr>
        </p:nvSpPr>
        <p:spPr>
          <a:xfrm>
            <a:off x="420625" y="1150944"/>
            <a:ext cx="8411700" cy="8100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4" name="Google Shape;24;p6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pic>
        <p:nvPicPr>
          <p:cNvPr id="25" name="Google Shape;25;p6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310823" y="4137962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gold">
  <p:cSld name="CUSTOM_23_1_1_1_1_1_1_1_1_2">
    <p:spTree>
      <p:nvGrpSpPr>
        <p:cNvPr id="1" name="Shape 2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5" name="Google Shape;2125;p51"/>
          <p:cNvSpPr/>
          <p:nvPr/>
        </p:nvSpPr>
        <p:spPr>
          <a:xfrm>
            <a:off x="3776475" y="-2275"/>
            <a:ext cx="51552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6" name="Google Shape;2126;p51"/>
          <p:cNvSpPr txBox="1">
            <a:spLocks noGrp="1"/>
          </p:cNvSpPr>
          <p:nvPr>
            <p:ph type="title"/>
          </p:nvPr>
        </p:nvSpPr>
        <p:spPr>
          <a:xfrm>
            <a:off x="4617725" y="619075"/>
            <a:ext cx="40782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27" name="Google Shape;2127;p51"/>
          <p:cNvSpPr txBox="1">
            <a:spLocks noGrp="1"/>
          </p:cNvSpPr>
          <p:nvPr>
            <p:ph type="body" idx="1"/>
          </p:nvPr>
        </p:nvSpPr>
        <p:spPr>
          <a:xfrm>
            <a:off x="4608650" y="1420975"/>
            <a:ext cx="4078200" cy="3407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28" name="Google Shape;2128;p51"/>
          <p:cNvSpPr>
            <a:spLocks noGrp="1"/>
          </p:cNvSpPr>
          <p:nvPr>
            <p:ph type="pic" idx="2"/>
          </p:nvPr>
        </p:nvSpPr>
        <p:spPr>
          <a:xfrm>
            <a:off x="420625" y="724025"/>
            <a:ext cx="2935200" cy="3921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for list or steps">
  <p:cSld name="CUSTOM_22_1_1_1_1_1_1_2_1_1">
    <p:spTree>
      <p:nvGrpSpPr>
        <p:cNvPr id="1" name="Shape 2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0" name="Google Shape;2130;p52"/>
          <p:cNvSpPr/>
          <p:nvPr/>
        </p:nvSpPr>
        <p:spPr>
          <a:xfrm>
            <a:off x="3776475" y="-2275"/>
            <a:ext cx="51552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1" name="Google Shape;2131;p52"/>
          <p:cNvSpPr txBox="1">
            <a:spLocks noGrp="1"/>
          </p:cNvSpPr>
          <p:nvPr>
            <p:ph type="title"/>
          </p:nvPr>
        </p:nvSpPr>
        <p:spPr>
          <a:xfrm>
            <a:off x="4617725" y="619075"/>
            <a:ext cx="40782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32" name="Google Shape;2132;p52"/>
          <p:cNvSpPr txBox="1">
            <a:spLocks noGrp="1"/>
          </p:cNvSpPr>
          <p:nvPr>
            <p:ph type="body" idx="1"/>
          </p:nvPr>
        </p:nvSpPr>
        <p:spPr>
          <a:xfrm>
            <a:off x="4608650" y="1420975"/>
            <a:ext cx="4078200" cy="6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133" name="Google Shape;2133;p52"/>
          <p:cNvSpPr>
            <a:spLocks noGrp="1"/>
          </p:cNvSpPr>
          <p:nvPr>
            <p:ph type="pic" idx="2"/>
          </p:nvPr>
        </p:nvSpPr>
        <p:spPr>
          <a:xfrm>
            <a:off x="420625" y="724025"/>
            <a:ext cx="2935200" cy="3921600"/>
          </a:xfrm>
          <a:prstGeom prst="rect">
            <a:avLst/>
          </a:prstGeom>
          <a:noFill/>
          <a:ln>
            <a:noFill/>
          </a:ln>
        </p:spPr>
      </p:sp>
      <p:sp>
        <p:nvSpPr>
          <p:cNvPr id="2134" name="Google Shape;2134;p52"/>
          <p:cNvSpPr txBox="1">
            <a:spLocks noGrp="1"/>
          </p:cNvSpPr>
          <p:nvPr>
            <p:ph type="body" idx="3"/>
          </p:nvPr>
        </p:nvSpPr>
        <p:spPr>
          <a:xfrm>
            <a:off x="4617725" y="2124300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2135" name="Google Shape;2135;p52"/>
          <p:cNvSpPr/>
          <p:nvPr/>
        </p:nvSpPr>
        <p:spPr>
          <a:xfrm>
            <a:off x="4617734" y="2127658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6" name="Google Shape;2136;p52"/>
          <p:cNvSpPr txBox="1">
            <a:spLocks noGrp="1"/>
          </p:cNvSpPr>
          <p:nvPr>
            <p:ph type="subTitle" idx="4"/>
          </p:nvPr>
        </p:nvSpPr>
        <p:spPr>
          <a:xfrm>
            <a:off x="5084025" y="2147551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137" name="Google Shape;2137;p52"/>
          <p:cNvSpPr txBox="1">
            <a:spLocks noGrp="1"/>
          </p:cNvSpPr>
          <p:nvPr>
            <p:ph type="body" idx="5"/>
          </p:nvPr>
        </p:nvSpPr>
        <p:spPr>
          <a:xfrm>
            <a:off x="5093325" y="2368977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138" name="Google Shape;2138;p52"/>
          <p:cNvSpPr txBox="1">
            <a:spLocks noGrp="1"/>
          </p:cNvSpPr>
          <p:nvPr>
            <p:ph type="body" idx="6"/>
          </p:nvPr>
        </p:nvSpPr>
        <p:spPr>
          <a:xfrm>
            <a:off x="4613025" y="2710375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2139" name="Google Shape;2139;p52"/>
          <p:cNvSpPr/>
          <p:nvPr/>
        </p:nvSpPr>
        <p:spPr>
          <a:xfrm>
            <a:off x="4613034" y="2713733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0" name="Google Shape;2140;p52"/>
          <p:cNvSpPr txBox="1">
            <a:spLocks noGrp="1"/>
          </p:cNvSpPr>
          <p:nvPr>
            <p:ph type="subTitle" idx="7"/>
          </p:nvPr>
        </p:nvSpPr>
        <p:spPr>
          <a:xfrm>
            <a:off x="5079325" y="2733626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141" name="Google Shape;2141;p52"/>
          <p:cNvSpPr txBox="1">
            <a:spLocks noGrp="1"/>
          </p:cNvSpPr>
          <p:nvPr>
            <p:ph type="body" idx="8"/>
          </p:nvPr>
        </p:nvSpPr>
        <p:spPr>
          <a:xfrm>
            <a:off x="5088625" y="2955052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142" name="Google Shape;2142;p52"/>
          <p:cNvSpPr txBox="1">
            <a:spLocks noGrp="1"/>
          </p:cNvSpPr>
          <p:nvPr>
            <p:ph type="body" idx="9"/>
          </p:nvPr>
        </p:nvSpPr>
        <p:spPr>
          <a:xfrm>
            <a:off x="4613025" y="3282792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2143" name="Google Shape;2143;p52"/>
          <p:cNvSpPr/>
          <p:nvPr/>
        </p:nvSpPr>
        <p:spPr>
          <a:xfrm>
            <a:off x="4613034" y="3286150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4" name="Google Shape;2144;p52"/>
          <p:cNvSpPr txBox="1">
            <a:spLocks noGrp="1"/>
          </p:cNvSpPr>
          <p:nvPr>
            <p:ph type="subTitle" idx="13"/>
          </p:nvPr>
        </p:nvSpPr>
        <p:spPr>
          <a:xfrm>
            <a:off x="5079325" y="3306043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145" name="Google Shape;2145;p52"/>
          <p:cNvSpPr txBox="1">
            <a:spLocks noGrp="1"/>
          </p:cNvSpPr>
          <p:nvPr>
            <p:ph type="body" idx="14"/>
          </p:nvPr>
        </p:nvSpPr>
        <p:spPr>
          <a:xfrm>
            <a:off x="5088625" y="3555150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146" name="Google Shape;2146;p52"/>
          <p:cNvSpPr txBox="1">
            <a:spLocks noGrp="1"/>
          </p:cNvSpPr>
          <p:nvPr>
            <p:ph type="body" idx="15"/>
          </p:nvPr>
        </p:nvSpPr>
        <p:spPr>
          <a:xfrm>
            <a:off x="4613025" y="3854852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2147" name="Google Shape;2147;p52"/>
          <p:cNvSpPr/>
          <p:nvPr/>
        </p:nvSpPr>
        <p:spPr>
          <a:xfrm>
            <a:off x="4613034" y="3858210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8" name="Google Shape;2148;p52"/>
          <p:cNvSpPr txBox="1">
            <a:spLocks noGrp="1"/>
          </p:cNvSpPr>
          <p:nvPr>
            <p:ph type="subTitle" idx="16"/>
          </p:nvPr>
        </p:nvSpPr>
        <p:spPr>
          <a:xfrm>
            <a:off x="5079325" y="3878103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149" name="Google Shape;2149;p52"/>
          <p:cNvSpPr txBox="1">
            <a:spLocks noGrp="1"/>
          </p:cNvSpPr>
          <p:nvPr>
            <p:ph type="body" idx="17"/>
          </p:nvPr>
        </p:nvSpPr>
        <p:spPr>
          <a:xfrm>
            <a:off x="5088625" y="4099529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150" name="Google Shape;2150;p52"/>
          <p:cNvSpPr txBox="1">
            <a:spLocks noGrp="1"/>
          </p:cNvSpPr>
          <p:nvPr>
            <p:ph type="body" idx="18"/>
          </p:nvPr>
        </p:nvSpPr>
        <p:spPr>
          <a:xfrm>
            <a:off x="4613025" y="4471000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2151" name="Google Shape;2151;p52"/>
          <p:cNvSpPr/>
          <p:nvPr/>
        </p:nvSpPr>
        <p:spPr>
          <a:xfrm>
            <a:off x="4613034" y="4465131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2" name="Google Shape;2152;p52"/>
          <p:cNvSpPr txBox="1">
            <a:spLocks noGrp="1"/>
          </p:cNvSpPr>
          <p:nvPr>
            <p:ph type="subTitle" idx="19"/>
          </p:nvPr>
        </p:nvSpPr>
        <p:spPr>
          <a:xfrm>
            <a:off x="5079325" y="4485024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153" name="Google Shape;2153;p52"/>
          <p:cNvSpPr txBox="1">
            <a:spLocks noGrp="1"/>
          </p:cNvSpPr>
          <p:nvPr>
            <p:ph type="body" idx="20"/>
          </p:nvPr>
        </p:nvSpPr>
        <p:spPr>
          <a:xfrm>
            <a:off x="5088625" y="4706450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CUSTOM_23_1_1_1_1_1_1_2_1_1"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" name="Google Shape;2155;p53"/>
          <p:cNvSpPr txBox="1"/>
          <p:nvPr/>
        </p:nvSpPr>
        <p:spPr>
          <a:xfrm>
            <a:off x="0" y="0"/>
            <a:ext cx="4197000" cy="38661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6" name="Google Shape;2156;p53"/>
          <p:cNvSpPr txBox="1">
            <a:spLocks noGrp="1"/>
          </p:cNvSpPr>
          <p:nvPr>
            <p:ph type="title"/>
          </p:nvPr>
        </p:nvSpPr>
        <p:spPr>
          <a:xfrm>
            <a:off x="5063700" y="994550"/>
            <a:ext cx="3741900" cy="645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57" name="Google Shape;2157;p53"/>
          <p:cNvSpPr txBox="1">
            <a:spLocks noGrp="1"/>
          </p:cNvSpPr>
          <p:nvPr>
            <p:ph type="body" idx="1"/>
          </p:nvPr>
        </p:nvSpPr>
        <p:spPr>
          <a:xfrm>
            <a:off x="5063700" y="1753150"/>
            <a:ext cx="3741900" cy="3075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58" name="Google Shape;2158;p53"/>
          <p:cNvSpPr>
            <a:spLocks noGrp="1"/>
          </p:cNvSpPr>
          <p:nvPr>
            <p:ph type="pic" idx="2"/>
          </p:nvPr>
        </p:nvSpPr>
        <p:spPr>
          <a:xfrm>
            <a:off x="433675" y="322950"/>
            <a:ext cx="4091400" cy="37773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CUSTOM_23_1_1_1_1_2_1_1_1_1">
    <p:spTree>
      <p:nvGrpSpPr>
        <p:cNvPr id="1" name="Shape 2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" name="Google Shape;2160;p54"/>
          <p:cNvSpPr/>
          <p:nvPr/>
        </p:nvSpPr>
        <p:spPr>
          <a:xfrm>
            <a:off x="937452" y="791100"/>
            <a:ext cx="218700" cy="3561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54"/>
          <p:cNvSpPr/>
          <p:nvPr/>
        </p:nvSpPr>
        <p:spPr>
          <a:xfrm>
            <a:off x="1161900" y="-16800"/>
            <a:ext cx="4296000" cy="5160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2" name="Google Shape;2162;p54"/>
          <p:cNvSpPr txBox="1">
            <a:spLocks noGrp="1"/>
          </p:cNvSpPr>
          <p:nvPr>
            <p:ph type="title"/>
          </p:nvPr>
        </p:nvSpPr>
        <p:spPr>
          <a:xfrm>
            <a:off x="4523475" y="791100"/>
            <a:ext cx="4277700" cy="35613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201150" rIns="22860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163" name="Google Shape;2163;p54"/>
          <p:cNvSpPr txBox="1">
            <a:spLocks noGrp="1"/>
          </p:cNvSpPr>
          <p:nvPr>
            <p:ph type="body" idx="1"/>
          </p:nvPr>
        </p:nvSpPr>
        <p:spPr>
          <a:xfrm>
            <a:off x="4523400" y="1776100"/>
            <a:ext cx="4277700" cy="2576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45700" rIns="228600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CUSTOM_23_1_1_2_1_1_1_1_1_1">
    <p:spTree>
      <p:nvGrpSpPr>
        <p:cNvPr id="1" name="Shape 2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5" name="Google Shape;2165;p55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66" name="Google Shape;2166;p55"/>
          <p:cNvSpPr/>
          <p:nvPr/>
        </p:nvSpPr>
        <p:spPr>
          <a:xfrm>
            <a:off x="4091100" y="625"/>
            <a:ext cx="4308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7" name="Google Shape;2167;p55"/>
          <p:cNvSpPr txBox="1">
            <a:spLocks noGrp="1"/>
          </p:cNvSpPr>
          <p:nvPr>
            <p:ph type="title" idx="2"/>
          </p:nvPr>
        </p:nvSpPr>
        <p:spPr>
          <a:xfrm>
            <a:off x="845675" y="791050"/>
            <a:ext cx="4096500" cy="35613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228600" rIns="22860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168" name="Google Shape;2168;p55"/>
          <p:cNvSpPr/>
          <p:nvPr/>
        </p:nvSpPr>
        <p:spPr>
          <a:xfrm>
            <a:off x="8392811" y="791100"/>
            <a:ext cx="218700" cy="3561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55"/>
          <p:cNvSpPr txBox="1">
            <a:spLocks noGrp="1"/>
          </p:cNvSpPr>
          <p:nvPr>
            <p:ph type="body" idx="1"/>
          </p:nvPr>
        </p:nvSpPr>
        <p:spPr>
          <a:xfrm>
            <a:off x="845675" y="1716875"/>
            <a:ext cx="4096500" cy="263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28600" tIns="45700" rIns="228600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CUSTOM_22_1_1_1_1_1_1_1_1_1_1">
    <p:spTree>
      <p:nvGrpSpPr>
        <p:cNvPr id="1" name="Shape 2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1" name="Google Shape;2171;p56"/>
          <p:cNvSpPr/>
          <p:nvPr/>
        </p:nvSpPr>
        <p:spPr>
          <a:xfrm>
            <a:off x="7863850" y="-2275"/>
            <a:ext cx="12801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2" name="Google Shape;2172;p56"/>
          <p:cNvSpPr txBox="1">
            <a:spLocks noGrp="1"/>
          </p:cNvSpPr>
          <p:nvPr>
            <p:ph type="title"/>
          </p:nvPr>
        </p:nvSpPr>
        <p:spPr>
          <a:xfrm>
            <a:off x="426725" y="911400"/>
            <a:ext cx="36606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73" name="Google Shape;2173;p56"/>
          <p:cNvSpPr txBox="1">
            <a:spLocks noGrp="1"/>
          </p:cNvSpPr>
          <p:nvPr>
            <p:ph type="body" idx="1"/>
          </p:nvPr>
        </p:nvSpPr>
        <p:spPr>
          <a:xfrm>
            <a:off x="417650" y="1672775"/>
            <a:ext cx="3669600" cy="29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74" name="Google Shape;2174;p56"/>
          <p:cNvSpPr>
            <a:spLocks noGrp="1"/>
          </p:cNvSpPr>
          <p:nvPr>
            <p:ph type="pic" idx="2"/>
          </p:nvPr>
        </p:nvSpPr>
        <p:spPr>
          <a:xfrm>
            <a:off x="5038350" y="530400"/>
            <a:ext cx="3767100" cy="4108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, pattern">
  <p:cSld name="CUSTOM_23_1_1_1_1_1_1_1_1_1_1">
    <p:spTree>
      <p:nvGrpSpPr>
        <p:cNvPr id="1" name="Shape 2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76" name="Google Shape;2176;p57"/>
          <p:cNvPicPr preferRelativeResize="0"/>
          <p:nvPr/>
        </p:nvPicPr>
        <p:blipFill rotWithShape="1">
          <a:blip r:embed="rId2">
            <a:alphaModFix/>
          </a:blip>
          <a:srcRect l="56549" t="4415" r="-832"/>
          <a:stretch/>
        </p:blipFill>
        <p:spPr>
          <a:xfrm>
            <a:off x="5094675" y="319679"/>
            <a:ext cx="3819602" cy="4307700"/>
          </a:xfrm>
          <a:prstGeom prst="rect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2177" name="Google Shape;2177;p57"/>
          <p:cNvSpPr txBox="1">
            <a:spLocks noGrp="1"/>
          </p:cNvSpPr>
          <p:nvPr>
            <p:ph type="body" idx="1"/>
          </p:nvPr>
        </p:nvSpPr>
        <p:spPr>
          <a:xfrm>
            <a:off x="853600" y="1697775"/>
            <a:ext cx="3672600" cy="2929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78" name="Google Shape;2178;p57"/>
          <p:cNvSpPr txBox="1">
            <a:spLocks noGrp="1"/>
          </p:cNvSpPr>
          <p:nvPr>
            <p:ph type="title"/>
          </p:nvPr>
        </p:nvSpPr>
        <p:spPr>
          <a:xfrm>
            <a:off x="853600" y="892525"/>
            <a:ext cx="3672600" cy="66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79" name="Google Shape;2179;p57"/>
          <p:cNvSpPr>
            <a:spLocks noGrp="1"/>
          </p:cNvSpPr>
          <p:nvPr>
            <p:ph type="pic" idx="2"/>
          </p:nvPr>
        </p:nvSpPr>
        <p:spPr>
          <a:xfrm>
            <a:off x="5362575" y="561379"/>
            <a:ext cx="3781500" cy="3848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white">
  <p:cSld name="CUSTOM_23_1_1_1_1_1_1_1_1_1_2">
    <p:spTree>
      <p:nvGrpSpPr>
        <p:cNvPr id="1" name="Shape 2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" name="Google Shape;2181;p58"/>
          <p:cNvSpPr>
            <a:spLocks noGrp="1"/>
          </p:cNvSpPr>
          <p:nvPr>
            <p:ph type="pic" idx="2"/>
          </p:nvPr>
        </p:nvSpPr>
        <p:spPr>
          <a:xfrm>
            <a:off x="1006875" y="990307"/>
            <a:ext cx="1984200" cy="2006100"/>
          </a:xfrm>
          <a:prstGeom prst="rect">
            <a:avLst/>
          </a:prstGeom>
          <a:noFill/>
          <a:ln>
            <a:noFill/>
          </a:ln>
        </p:spPr>
      </p:sp>
      <p:sp>
        <p:nvSpPr>
          <p:cNvPr id="2182" name="Google Shape;2182;p58"/>
          <p:cNvSpPr txBox="1">
            <a:spLocks noGrp="1"/>
          </p:cNvSpPr>
          <p:nvPr>
            <p:ph type="title"/>
          </p:nvPr>
        </p:nvSpPr>
        <p:spPr>
          <a:xfrm>
            <a:off x="3787925" y="1398275"/>
            <a:ext cx="5021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4400"/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3" name="Google Shape;2183;p58"/>
          <p:cNvSpPr txBox="1">
            <a:spLocks noGrp="1"/>
          </p:cNvSpPr>
          <p:nvPr>
            <p:ph type="subTitle" idx="1"/>
          </p:nvPr>
        </p:nvSpPr>
        <p:spPr>
          <a:xfrm>
            <a:off x="3784450" y="990300"/>
            <a:ext cx="5021100" cy="3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4" name="Google Shape;2184;p58"/>
          <p:cNvSpPr txBox="1">
            <a:spLocks noGrp="1"/>
          </p:cNvSpPr>
          <p:nvPr>
            <p:ph type="body" idx="3"/>
          </p:nvPr>
        </p:nvSpPr>
        <p:spPr>
          <a:xfrm>
            <a:off x="3784450" y="2756700"/>
            <a:ext cx="5021100" cy="20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1pPr>
            <a:lvl2pPr marL="914400" lvl="1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2pPr>
            <a:lvl3pPr marL="1371600" lvl="2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3pPr>
            <a:lvl4pPr marL="1828800" lvl="3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4pPr>
            <a:lvl5pPr marL="2286000" lvl="4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5pPr>
            <a:lvl6pPr marL="2743200" lvl="5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6pPr>
            <a:lvl7pPr marL="3200400" lvl="6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7pPr>
            <a:lvl8pPr marL="3657600" lvl="7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8pPr>
            <a:lvl9pPr marL="4114800" lvl="8" indent="-228600" algn="l" rtl="0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black">
  <p:cSld name="CUSTOM_23_1_1_1_1_1_1_1_1_2_1">
    <p:bg>
      <p:bgPr>
        <a:solidFill>
          <a:schemeClr val="dk1"/>
        </a:solidFill>
        <a:effectLst/>
      </p:bgPr>
    </p:bg>
    <p:spTree>
      <p:nvGrpSpPr>
        <p:cNvPr id="1" name="Shape 2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6" name="Google Shape;2186;p59"/>
          <p:cNvSpPr>
            <a:spLocks noGrp="1"/>
          </p:cNvSpPr>
          <p:nvPr>
            <p:ph type="pic" idx="2"/>
          </p:nvPr>
        </p:nvSpPr>
        <p:spPr>
          <a:xfrm>
            <a:off x="1006875" y="990307"/>
            <a:ext cx="1984200" cy="2006100"/>
          </a:xfrm>
          <a:prstGeom prst="rect">
            <a:avLst/>
          </a:prstGeom>
          <a:noFill/>
          <a:ln>
            <a:noFill/>
          </a:ln>
        </p:spPr>
      </p:sp>
      <p:sp>
        <p:nvSpPr>
          <p:cNvPr id="2187" name="Google Shape;2187;p59"/>
          <p:cNvSpPr txBox="1">
            <a:spLocks noGrp="1"/>
          </p:cNvSpPr>
          <p:nvPr>
            <p:ph type="title"/>
          </p:nvPr>
        </p:nvSpPr>
        <p:spPr>
          <a:xfrm>
            <a:off x="3787925" y="1398275"/>
            <a:ext cx="5021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4400">
                <a:solidFill>
                  <a:schemeClr val="lt1"/>
                </a:solidFill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8" name="Google Shape;2188;p59"/>
          <p:cNvSpPr txBox="1">
            <a:spLocks noGrp="1"/>
          </p:cNvSpPr>
          <p:nvPr>
            <p:ph type="subTitle" idx="1"/>
          </p:nvPr>
        </p:nvSpPr>
        <p:spPr>
          <a:xfrm>
            <a:off x="3784450" y="990300"/>
            <a:ext cx="5021100" cy="3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9" name="Google Shape;2189;p59"/>
          <p:cNvSpPr txBox="1">
            <a:spLocks noGrp="1"/>
          </p:cNvSpPr>
          <p:nvPr>
            <p:ph type="body" idx="3"/>
          </p:nvPr>
        </p:nvSpPr>
        <p:spPr>
          <a:xfrm>
            <a:off x="3784450" y="2756700"/>
            <a:ext cx="5021100" cy="20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marL="914400" lvl="1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marL="1371600" lvl="2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marL="1828800" lvl="3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marL="2286000" lvl="4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marL="2743200" lvl="5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marL="3200400" lvl="6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marL="3657600" lvl="7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marL="4114800" lvl="8" indent="-228600" algn="l" rtl="0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right">
  <p:cSld name="CUSTOM_22_1_1_1_1_1_1_2_1_1_1">
    <p:spTree>
      <p:nvGrpSpPr>
        <p:cNvPr id="1" name="Shape 2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" name="Google Shape;2191;p6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2" name="Google Shape;2192;p60"/>
          <p:cNvSpPr>
            <a:spLocks noGrp="1"/>
          </p:cNvSpPr>
          <p:nvPr>
            <p:ph type="pic" idx="2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193" name="Google Shape;2193;p60"/>
          <p:cNvSpPr txBox="1">
            <a:spLocks noGrp="1"/>
          </p:cNvSpPr>
          <p:nvPr>
            <p:ph type="title" idx="3"/>
          </p:nvPr>
        </p:nvSpPr>
        <p:spPr>
          <a:xfrm>
            <a:off x="5356075" y="326850"/>
            <a:ext cx="3347400" cy="4827600"/>
          </a:xfrm>
          <a:prstGeom prst="rect">
            <a:avLst/>
          </a:prstGeom>
          <a:solidFill>
            <a:srgbClr val="FFFFFF">
              <a:alpha val="91060"/>
            </a:srgbClr>
          </a:solidFill>
        </p:spPr>
        <p:txBody>
          <a:bodyPr spcFirstLastPara="1" wrap="square" lIns="137150" tIns="137150" rIns="137150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4" name="Google Shape;2194;p60"/>
          <p:cNvSpPr txBox="1">
            <a:spLocks noGrp="1"/>
          </p:cNvSpPr>
          <p:nvPr>
            <p:ph type="body" idx="1"/>
          </p:nvPr>
        </p:nvSpPr>
        <p:spPr>
          <a:xfrm>
            <a:off x="5458975" y="1273325"/>
            <a:ext cx="3054600" cy="3554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photo background">
  <p:cSld name="CUSTOM_18_1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7"/>
          <p:cNvSpPr>
            <a:spLocks noGrp="1"/>
          </p:cNvSpPr>
          <p:nvPr>
            <p:ph type="pic" idx="2"/>
          </p:nvPr>
        </p:nvSpPr>
        <p:spPr>
          <a:xfrm>
            <a:off x="0" y="-9225"/>
            <a:ext cx="9144000" cy="3893700"/>
          </a:xfrm>
          <a:prstGeom prst="rect">
            <a:avLst/>
          </a:prstGeom>
          <a:noFill/>
          <a:ln>
            <a:noFill/>
          </a:ln>
        </p:spPr>
      </p:sp>
      <p:sp>
        <p:nvSpPr>
          <p:cNvPr id="28" name="Google Shape;28;p7"/>
          <p:cNvSpPr txBox="1">
            <a:spLocks noGrp="1"/>
          </p:cNvSpPr>
          <p:nvPr>
            <p:ph type="ctrTitle"/>
          </p:nvPr>
        </p:nvSpPr>
        <p:spPr>
          <a:xfrm>
            <a:off x="420625" y="994550"/>
            <a:ext cx="8411700" cy="2318100"/>
          </a:xfrm>
          <a:prstGeom prst="rect">
            <a:avLst/>
          </a:prstGeom>
        </p:spPr>
        <p:txBody>
          <a:bodyPr spcFirstLastPara="1" wrap="square" lIns="0" tIns="0" rIns="0" bIns="0" anchor="b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highlight>
                  <a:schemeClr val="l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9" name="Google Shape;29;p7"/>
          <p:cNvSpPr txBox="1">
            <a:spLocks noGrp="1"/>
          </p:cNvSpPr>
          <p:nvPr>
            <p:ph type="body" idx="1"/>
          </p:nvPr>
        </p:nvSpPr>
        <p:spPr>
          <a:xfrm>
            <a:off x="4197100" y="4253675"/>
            <a:ext cx="4608300" cy="5745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 b="1">
                <a:solidFill>
                  <a:schemeClr val="dk1"/>
                </a:solidFill>
              </a:defRPr>
            </a:lvl1pPr>
            <a:lvl2pPr marL="914400" lvl="1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 b="1">
                <a:solidFill>
                  <a:schemeClr val="dk1"/>
                </a:solidFill>
              </a:defRPr>
            </a:lvl2pPr>
            <a:lvl3pPr marL="1371600" lvl="2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200" b="1">
                <a:solidFill>
                  <a:schemeClr val="dk1"/>
                </a:solidFill>
              </a:defRPr>
            </a:lvl3pPr>
            <a:lvl4pPr marL="1828800" lvl="3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 b="1">
                <a:solidFill>
                  <a:schemeClr val="dk1"/>
                </a:solidFill>
              </a:defRPr>
            </a:lvl4pPr>
            <a:lvl5pPr marL="2286000" lvl="4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 b="1">
                <a:solidFill>
                  <a:schemeClr val="dk1"/>
                </a:solidFill>
              </a:defRPr>
            </a:lvl5pPr>
            <a:lvl6pPr marL="2743200" lvl="5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200" b="1">
                <a:solidFill>
                  <a:schemeClr val="dk1"/>
                </a:solidFill>
              </a:defRPr>
            </a:lvl6pPr>
            <a:lvl7pPr marL="3200400" lvl="6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 b="1">
                <a:solidFill>
                  <a:schemeClr val="dk1"/>
                </a:solidFill>
              </a:defRPr>
            </a:lvl7pPr>
            <a:lvl8pPr marL="3657600" lvl="7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 b="1">
                <a:solidFill>
                  <a:schemeClr val="dk1"/>
                </a:solidFill>
              </a:defRPr>
            </a:lvl8pPr>
            <a:lvl9pPr marL="4114800" lvl="8" indent="-304800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200"/>
              <a:buChar char="■"/>
              <a:defRPr sz="1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pic>
        <p:nvPicPr>
          <p:cNvPr id="30" name="Google Shape;30;p7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310823" y="4137962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left">
  <p:cSld name="CUSTOM_23_1_1_1_1_1_1_2_1_1_1">
    <p:spTree>
      <p:nvGrpSpPr>
        <p:cNvPr id="1" name="Shape 2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6" name="Google Shape;2196;p61"/>
          <p:cNvSpPr>
            <a:spLocks noGrp="1"/>
          </p:cNvSpPr>
          <p:nvPr>
            <p:ph type="pic" idx="2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197" name="Google Shape;2197;p61"/>
          <p:cNvSpPr txBox="1">
            <a:spLocks noGrp="1"/>
          </p:cNvSpPr>
          <p:nvPr>
            <p:ph type="title"/>
          </p:nvPr>
        </p:nvSpPr>
        <p:spPr>
          <a:xfrm>
            <a:off x="320050" y="315900"/>
            <a:ext cx="3333900" cy="4827600"/>
          </a:xfrm>
          <a:prstGeom prst="rect">
            <a:avLst/>
          </a:prstGeom>
          <a:solidFill>
            <a:srgbClr val="FFFFFF">
              <a:alpha val="91060"/>
            </a:srgbClr>
          </a:solidFill>
        </p:spPr>
        <p:txBody>
          <a:bodyPr spcFirstLastPara="1" wrap="square" lIns="137150" tIns="137150" rIns="137150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8" name="Google Shape;2198;p61"/>
          <p:cNvSpPr txBox="1">
            <a:spLocks noGrp="1"/>
          </p:cNvSpPr>
          <p:nvPr>
            <p:ph type="body" idx="1"/>
          </p:nvPr>
        </p:nvSpPr>
        <p:spPr>
          <a:xfrm>
            <a:off x="420625" y="1254875"/>
            <a:ext cx="3043500" cy="3573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grid, left">
  <p:cSld name="CUSTOM_23_1_1_1_1_2_1_1_1_1_1">
    <p:spTree>
      <p:nvGrpSpPr>
        <p:cNvPr id="1" name="Shape 2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0" name="Google Shape;2200;p62"/>
          <p:cNvSpPr/>
          <p:nvPr/>
        </p:nvSpPr>
        <p:spPr>
          <a:xfrm>
            <a:off x="6611100" y="-2275"/>
            <a:ext cx="25329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1" name="Google Shape;2201;p62"/>
          <p:cNvSpPr txBox="1">
            <a:spLocks noGrp="1"/>
          </p:cNvSpPr>
          <p:nvPr>
            <p:ph type="title"/>
          </p:nvPr>
        </p:nvSpPr>
        <p:spPr>
          <a:xfrm>
            <a:off x="426725" y="881335"/>
            <a:ext cx="36606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202" name="Google Shape;2202;p62"/>
          <p:cNvSpPr txBox="1">
            <a:spLocks noGrp="1"/>
          </p:cNvSpPr>
          <p:nvPr>
            <p:ph type="body" idx="1"/>
          </p:nvPr>
        </p:nvSpPr>
        <p:spPr>
          <a:xfrm>
            <a:off x="417650" y="1642701"/>
            <a:ext cx="3669600" cy="299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203" name="Google Shape;2203;p62"/>
          <p:cNvSpPr>
            <a:spLocks noGrp="1"/>
          </p:cNvSpPr>
          <p:nvPr>
            <p:ph type="pic" idx="2"/>
          </p:nvPr>
        </p:nvSpPr>
        <p:spPr>
          <a:xfrm>
            <a:off x="7452350" y="530400"/>
            <a:ext cx="1353000" cy="4108500"/>
          </a:xfrm>
          <a:prstGeom prst="rect">
            <a:avLst/>
          </a:prstGeom>
          <a:noFill/>
          <a:ln>
            <a:noFill/>
          </a:ln>
        </p:spPr>
      </p:sp>
      <p:sp>
        <p:nvSpPr>
          <p:cNvPr id="2204" name="Google Shape;2204;p62"/>
          <p:cNvSpPr>
            <a:spLocks noGrp="1"/>
          </p:cNvSpPr>
          <p:nvPr>
            <p:ph type="pic" idx="3"/>
          </p:nvPr>
        </p:nvSpPr>
        <p:spPr>
          <a:xfrm>
            <a:off x="4617725" y="530400"/>
            <a:ext cx="2782500" cy="1997700"/>
          </a:xfrm>
          <a:prstGeom prst="rect">
            <a:avLst/>
          </a:prstGeom>
          <a:noFill/>
          <a:ln>
            <a:noFill/>
          </a:ln>
        </p:spPr>
      </p:sp>
      <p:sp>
        <p:nvSpPr>
          <p:cNvPr id="2205" name="Google Shape;2205;p62"/>
          <p:cNvSpPr>
            <a:spLocks noGrp="1"/>
          </p:cNvSpPr>
          <p:nvPr>
            <p:ph type="pic" idx="4"/>
          </p:nvPr>
        </p:nvSpPr>
        <p:spPr>
          <a:xfrm>
            <a:off x="4617725" y="2599800"/>
            <a:ext cx="2782500" cy="2039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left">
  <p:cSld name="CUSTOM_23_1_1_2_1_1_1_1_1_1_1">
    <p:spTree>
      <p:nvGrpSpPr>
        <p:cNvPr id="1" name="Shape 2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07" name="Google Shape;2207;p6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-2225"/>
            <a:ext cx="9144003" cy="5147949"/>
          </a:xfrm>
          <a:prstGeom prst="rect">
            <a:avLst/>
          </a:prstGeom>
          <a:noFill/>
          <a:ln>
            <a:noFill/>
          </a:ln>
        </p:spPr>
      </p:pic>
      <p:sp>
        <p:nvSpPr>
          <p:cNvPr id="2208" name="Google Shape;2208;p63"/>
          <p:cNvSpPr/>
          <p:nvPr/>
        </p:nvSpPr>
        <p:spPr>
          <a:xfrm>
            <a:off x="320050" y="544400"/>
            <a:ext cx="7543800" cy="3801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9" name="Google Shape;2209;p63"/>
          <p:cNvSpPr txBox="1">
            <a:spLocks noGrp="1"/>
          </p:cNvSpPr>
          <p:nvPr>
            <p:ph type="title"/>
          </p:nvPr>
        </p:nvSpPr>
        <p:spPr>
          <a:xfrm>
            <a:off x="426725" y="1144150"/>
            <a:ext cx="2508600" cy="540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210" name="Google Shape;2210;p63"/>
          <p:cNvSpPr txBox="1">
            <a:spLocks noGrp="1"/>
          </p:cNvSpPr>
          <p:nvPr>
            <p:ph type="body" idx="1"/>
          </p:nvPr>
        </p:nvSpPr>
        <p:spPr>
          <a:xfrm>
            <a:off x="417650" y="1873100"/>
            <a:ext cx="2517600" cy="1942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211" name="Google Shape;2211;p63"/>
          <p:cNvSpPr>
            <a:spLocks noGrp="1"/>
          </p:cNvSpPr>
          <p:nvPr>
            <p:ph type="pic" idx="2"/>
          </p:nvPr>
        </p:nvSpPr>
        <p:spPr>
          <a:xfrm>
            <a:off x="7675230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2212" name="Google Shape;2212;p63"/>
          <p:cNvSpPr>
            <a:spLocks noGrp="1"/>
          </p:cNvSpPr>
          <p:nvPr>
            <p:ph type="pic" idx="3"/>
          </p:nvPr>
        </p:nvSpPr>
        <p:spPr>
          <a:xfrm>
            <a:off x="6201934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2213" name="Google Shape;2213;p63"/>
          <p:cNvSpPr>
            <a:spLocks noGrp="1"/>
          </p:cNvSpPr>
          <p:nvPr>
            <p:ph type="pic" idx="4"/>
          </p:nvPr>
        </p:nvSpPr>
        <p:spPr>
          <a:xfrm>
            <a:off x="4728604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2214" name="Google Shape;2214;p63"/>
          <p:cNvSpPr>
            <a:spLocks noGrp="1"/>
          </p:cNvSpPr>
          <p:nvPr>
            <p:ph type="pic" idx="5"/>
          </p:nvPr>
        </p:nvSpPr>
        <p:spPr>
          <a:xfrm>
            <a:off x="3255275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ayout">
  <p:cSld name="CUSTOM_22_1_1_1_1_1_1_1_1_1_1_1">
    <p:spTree>
      <p:nvGrpSpPr>
        <p:cNvPr id="1" name="Shape 2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6" name="Google Shape;2216;p64"/>
          <p:cNvSpPr txBox="1">
            <a:spLocks noGrp="1"/>
          </p:cNvSpPr>
          <p:nvPr>
            <p:ph type="body" idx="1"/>
          </p:nvPr>
        </p:nvSpPr>
        <p:spPr>
          <a:xfrm>
            <a:off x="420625" y="1301025"/>
            <a:ext cx="3355800" cy="1260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17" name="Google Shape;2217;p64"/>
          <p:cNvSpPr txBox="1">
            <a:spLocks noGrp="1"/>
          </p:cNvSpPr>
          <p:nvPr>
            <p:ph type="title"/>
          </p:nvPr>
        </p:nvSpPr>
        <p:spPr>
          <a:xfrm>
            <a:off x="424925" y="511525"/>
            <a:ext cx="3355800" cy="372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218" name="Google Shape;2218;p64"/>
          <p:cNvSpPr txBox="1"/>
          <p:nvPr/>
        </p:nvSpPr>
        <p:spPr>
          <a:xfrm>
            <a:off x="0" y="0"/>
            <a:ext cx="323700" cy="2561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19" name="Google Shape;2219;p64"/>
          <p:cNvSpPr>
            <a:spLocks noGrp="1"/>
          </p:cNvSpPr>
          <p:nvPr>
            <p:ph type="pic" idx="2"/>
          </p:nvPr>
        </p:nvSpPr>
        <p:spPr>
          <a:xfrm>
            <a:off x="4197100" y="-18450"/>
            <a:ext cx="4947000" cy="2587800"/>
          </a:xfrm>
          <a:prstGeom prst="rect">
            <a:avLst/>
          </a:prstGeom>
          <a:noFill/>
          <a:ln>
            <a:noFill/>
          </a:ln>
        </p:spPr>
      </p:sp>
      <p:sp>
        <p:nvSpPr>
          <p:cNvPr id="2220" name="Google Shape;2220;p64"/>
          <p:cNvSpPr txBox="1">
            <a:spLocks noGrp="1"/>
          </p:cNvSpPr>
          <p:nvPr>
            <p:ph type="subTitle" idx="3"/>
          </p:nvPr>
        </p:nvSpPr>
        <p:spPr>
          <a:xfrm>
            <a:off x="738175" y="2878525"/>
            <a:ext cx="1355700" cy="59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221" name="Google Shape;2221;p64"/>
          <p:cNvSpPr txBox="1">
            <a:spLocks noGrp="1"/>
          </p:cNvSpPr>
          <p:nvPr>
            <p:ph type="body" idx="4"/>
          </p:nvPr>
        </p:nvSpPr>
        <p:spPr>
          <a:xfrm>
            <a:off x="738175" y="3519658"/>
            <a:ext cx="1355700" cy="24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2222" name="Google Shape;2222;p64"/>
          <p:cNvSpPr txBox="1">
            <a:spLocks noGrp="1"/>
          </p:cNvSpPr>
          <p:nvPr>
            <p:ph type="body" idx="5"/>
          </p:nvPr>
        </p:nvSpPr>
        <p:spPr>
          <a:xfrm>
            <a:off x="738175" y="3884575"/>
            <a:ext cx="1355700" cy="94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223" name="Google Shape;2223;p64"/>
          <p:cNvSpPr txBox="1">
            <a:spLocks noGrp="1"/>
          </p:cNvSpPr>
          <p:nvPr>
            <p:ph type="subTitle" idx="6"/>
          </p:nvPr>
        </p:nvSpPr>
        <p:spPr>
          <a:xfrm>
            <a:off x="6611100" y="2878525"/>
            <a:ext cx="1355700" cy="59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224" name="Google Shape;2224;p64"/>
          <p:cNvSpPr txBox="1">
            <a:spLocks noGrp="1"/>
          </p:cNvSpPr>
          <p:nvPr>
            <p:ph type="body" idx="7"/>
          </p:nvPr>
        </p:nvSpPr>
        <p:spPr>
          <a:xfrm>
            <a:off x="6611100" y="3519658"/>
            <a:ext cx="1355700" cy="24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2225" name="Google Shape;2225;p64"/>
          <p:cNvSpPr txBox="1">
            <a:spLocks noGrp="1"/>
          </p:cNvSpPr>
          <p:nvPr>
            <p:ph type="body" idx="8"/>
          </p:nvPr>
        </p:nvSpPr>
        <p:spPr>
          <a:xfrm>
            <a:off x="6611100" y="3884575"/>
            <a:ext cx="1355700" cy="94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226" name="Google Shape;2226;p64"/>
          <p:cNvSpPr txBox="1">
            <a:spLocks noGrp="1"/>
          </p:cNvSpPr>
          <p:nvPr>
            <p:ph type="subTitle" idx="9"/>
          </p:nvPr>
        </p:nvSpPr>
        <p:spPr>
          <a:xfrm>
            <a:off x="3674613" y="2878525"/>
            <a:ext cx="1355700" cy="59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227" name="Google Shape;2227;p64"/>
          <p:cNvSpPr txBox="1">
            <a:spLocks noGrp="1"/>
          </p:cNvSpPr>
          <p:nvPr>
            <p:ph type="body" idx="13"/>
          </p:nvPr>
        </p:nvSpPr>
        <p:spPr>
          <a:xfrm>
            <a:off x="3674613" y="3519658"/>
            <a:ext cx="1355700" cy="24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2228" name="Google Shape;2228;p64"/>
          <p:cNvSpPr txBox="1">
            <a:spLocks noGrp="1"/>
          </p:cNvSpPr>
          <p:nvPr>
            <p:ph type="body" idx="14"/>
          </p:nvPr>
        </p:nvSpPr>
        <p:spPr>
          <a:xfrm>
            <a:off x="3674613" y="3884575"/>
            <a:ext cx="1355700" cy="94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for facts or numbers">
  <p:cSld name="CUSTOM_23_1_1_1_1_1_1_1_1_1_1_1">
    <p:spTree>
      <p:nvGrpSpPr>
        <p:cNvPr id="1" name="Shape 2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0" name="Google Shape;2230;p65"/>
          <p:cNvSpPr>
            <a:spLocks noGrp="1"/>
          </p:cNvSpPr>
          <p:nvPr>
            <p:ph type="pic" idx="2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231" name="Google Shape;2231;p65"/>
          <p:cNvSpPr txBox="1">
            <a:spLocks noGrp="1"/>
          </p:cNvSpPr>
          <p:nvPr>
            <p:ph type="title"/>
          </p:nvPr>
        </p:nvSpPr>
        <p:spPr>
          <a:xfrm>
            <a:off x="0" y="-9225"/>
            <a:ext cx="9022200" cy="51528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411475" tIns="320025" rIns="91425" bIns="18287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32" name="Google Shape;2232;p65"/>
          <p:cNvSpPr txBox="1">
            <a:spLocks noGrp="1"/>
          </p:cNvSpPr>
          <p:nvPr>
            <p:ph type="body" idx="1"/>
          </p:nvPr>
        </p:nvSpPr>
        <p:spPr>
          <a:xfrm>
            <a:off x="420625" y="1485525"/>
            <a:ext cx="3663000" cy="67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45720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1pPr>
            <a:lvl2pPr marL="914400" lvl="1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2pPr>
            <a:lvl3pPr marL="1371600" lvl="2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3pPr>
            <a:lvl4pPr marL="1828800" lvl="3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4pPr>
            <a:lvl5pPr marL="2286000" lvl="4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5pPr>
            <a:lvl6pPr marL="2743200" lvl="5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6pPr>
            <a:lvl7pPr marL="3200400" lvl="6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7pPr>
            <a:lvl8pPr marL="3657600" lvl="7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8pPr>
            <a:lvl9pPr marL="4114800" lvl="8" indent="-457200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233" name="Google Shape;2233;p65"/>
          <p:cNvSpPr txBox="1">
            <a:spLocks noGrp="1"/>
          </p:cNvSpPr>
          <p:nvPr>
            <p:ph type="body" idx="3"/>
          </p:nvPr>
        </p:nvSpPr>
        <p:spPr>
          <a:xfrm>
            <a:off x="420625" y="2235000"/>
            <a:ext cx="3663000" cy="334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234" name="Google Shape;2234;p65"/>
          <p:cNvSpPr txBox="1">
            <a:spLocks noGrp="1"/>
          </p:cNvSpPr>
          <p:nvPr>
            <p:ph type="body" idx="4"/>
          </p:nvPr>
        </p:nvSpPr>
        <p:spPr>
          <a:xfrm>
            <a:off x="420625" y="3093125"/>
            <a:ext cx="3663000" cy="67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45720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1pPr>
            <a:lvl2pPr marL="914400" lvl="1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2pPr>
            <a:lvl3pPr marL="1371600" lvl="2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3pPr>
            <a:lvl4pPr marL="1828800" lvl="3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4pPr>
            <a:lvl5pPr marL="2286000" lvl="4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5pPr>
            <a:lvl6pPr marL="2743200" lvl="5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6pPr>
            <a:lvl7pPr marL="3200400" lvl="6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7pPr>
            <a:lvl8pPr marL="3657600" lvl="7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8pPr>
            <a:lvl9pPr marL="4114800" lvl="8" indent="-457200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235" name="Google Shape;2235;p65"/>
          <p:cNvSpPr txBox="1">
            <a:spLocks noGrp="1"/>
          </p:cNvSpPr>
          <p:nvPr>
            <p:ph type="body" idx="5"/>
          </p:nvPr>
        </p:nvSpPr>
        <p:spPr>
          <a:xfrm>
            <a:off x="420625" y="3842600"/>
            <a:ext cx="3663000" cy="334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4 column">
  <p:cSld name="CUSTOM_23_1_1_1_1_1_1_2_1_1_1_1">
    <p:spTree>
      <p:nvGrpSpPr>
        <p:cNvPr id="1" name="Shape 2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7" name="Google Shape;2237;p66"/>
          <p:cNvSpPr>
            <a:spLocks noGrp="1"/>
          </p:cNvSpPr>
          <p:nvPr>
            <p:ph type="pic" idx="2"/>
          </p:nvPr>
        </p:nvSpPr>
        <p:spPr>
          <a:xfrm>
            <a:off x="424902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38" name="Google Shape;2238;p66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39" name="Google Shape;2239;p66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240" name="Google Shape;2240;p66"/>
          <p:cNvSpPr txBox="1">
            <a:spLocks noGrp="1"/>
          </p:cNvSpPr>
          <p:nvPr>
            <p:ph type="body" idx="3"/>
          </p:nvPr>
        </p:nvSpPr>
        <p:spPr>
          <a:xfrm>
            <a:off x="423275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41" name="Google Shape;2241;p66"/>
          <p:cNvSpPr txBox="1">
            <a:spLocks noGrp="1"/>
          </p:cNvSpPr>
          <p:nvPr>
            <p:ph type="body" idx="4"/>
          </p:nvPr>
        </p:nvSpPr>
        <p:spPr>
          <a:xfrm>
            <a:off x="2650052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42" name="Google Shape;2242;p66"/>
          <p:cNvSpPr txBox="1">
            <a:spLocks noGrp="1"/>
          </p:cNvSpPr>
          <p:nvPr>
            <p:ph type="body" idx="5"/>
          </p:nvPr>
        </p:nvSpPr>
        <p:spPr>
          <a:xfrm>
            <a:off x="4796415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43" name="Google Shape;2243;p66"/>
          <p:cNvSpPr txBox="1">
            <a:spLocks noGrp="1"/>
          </p:cNvSpPr>
          <p:nvPr>
            <p:ph type="body" idx="6"/>
          </p:nvPr>
        </p:nvSpPr>
        <p:spPr>
          <a:xfrm>
            <a:off x="7015273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44" name="Google Shape;2244;p66"/>
          <p:cNvSpPr>
            <a:spLocks noGrp="1"/>
          </p:cNvSpPr>
          <p:nvPr>
            <p:ph type="pic" idx="7"/>
          </p:nvPr>
        </p:nvSpPr>
        <p:spPr>
          <a:xfrm>
            <a:off x="2514602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45" name="Google Shape;2245;p66"/>
          <p:cNvSpPr>
            <a:spLocks noGrp="1"/>
          </p:cNvSpPr>
          <p:nvPr>
            <p:ph type="pic" idx="8"/>
          </p:nvPr>
        </p:nvSpPr>
        <p:spPr>
          <a:xfrm>
            <a:off x="4796427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46" name="Google Shape;2246;p66"/>
          <p:cNvSpPr>
            <a:spLocks noGrp="1"/>
          </p:cNvSpPr>
          <p:nvPr>
            <p:ph type="pic" idx="9"/>
          </p:nvPr>
        </p:nvSpPr>
        <p:spPr>
          <a:xfrm>
            <a:off x="7015277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4 column">
  <p:cSld name="CUSTOM_23_1_1_1_1_2_1_1_1_1_1_1">
    <p:spTree>
      <p:nvGrpSpPr>
        <p:cNvPr id="1" name="Shape 2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8" name="Google Shape;2248;p67"/>
          <p:cNvSpPr txBox="1">
            <a:spLocks noGrp="1"/>
          </p:cNvSpPr>
          <p:nvPr>
            <p:ph type="body" idx="1"/>
          </p:nvPr>
        </p:nvSpPr>
        <p:spPr>
          <a:xfrm>
            <a:off x="837877" y="999463"/>
            <a:ext cx="4454100" cy="544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49" name="Google Shape;2249;p67"/>
          <p:cNvSpPr>
            <a:spLocks noGrp="1"/>
          </p:cNvSpPr>
          <p:nvPr>
            <p:ph type="pic" idx="2"/>
          </p:nvPr>
        </p:nvSpPr>
        <p:spPr>
          <a:xfrm>
            <a:off x="846834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50" name="Google Shape;2250;p67"/>
          <p:cNvSpPr>
            <a:spLocks noGrp="1"/>
          </p:cNvSpPr>
          <p:nvPr>
            <p:ph type="pic" idx="3"/>
          </p:nvPr>
        </p:nvSpPr>
        <p:spPr>
          <a:xfrm>
            <a:off x="2991172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51" name="Google Shape;2251;p67"/>
          <p:cNvSpPr>
            <a:spLocks noGrp="1"/>
          </p:cNvSpPr>
          <p:nvPr>
            <p:ph type="pic" idx="4"/>
          </p:nvPr>
        </p:nvSpPr>
        <p:spPr>
          <a:xfrm>
            <a:off x="5135511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52" name="Google Shape;2252;p67"/>
          <p:cNvSpPr>
            <a:spLocks noGrp="1"/>
          </p:cNvSpPr>
          <p:nvPr>
            <p:ph type="pic" idx="5"/>
          </p:nvPr>
        </p:nvSpPr>
        <p:spPr>
          <a:xfrm>
            <a:off x="7279850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53" name="Google Shape;2253;p67"/>
          <p:cNvSpPr txBox="1"/>
          <p:nvPr/>
        </p:nvSpPr>
        <p:spPr>
          <a:xfrm>
            <a:off x="0" y="0"/>
            <a:ext cx="9144000" cy="3159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4" name="Google Shape;2254;p67"/>
          <p:cNvSpPr txBox="1">
            <a:spLocks noGrp="1"/>
          </p:cNvSpPr>
          <p:nvPr>
            <p:ph type="body" idx="6"/>
          </p:nvPr>
        </p:nvSpPr>
        <p:spPr>
          <a:xfrm>
            <a:off x="846842" y="3260855"/>
            <a:ext cx="1562100" cy="156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55" name="Google Shape;2255;p67"/>
          <p:cNvSpPr txBox="1">
            <a:spLocks noGrp="1"/>
          </p:cNvSpPr>
          <p:nvPr>
            <p:ph type="title"/>
          </p:nvPr>
        </p:nvSpPr>
        <p:spPr>
          <a:xfrm>
            <a:off x="841250" y="615400"/>
            <a:ext cx="7964400" cy="372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256" name="Google Shape;2256;p67"/>
          <p:cNvSpPr txBox="1">
            <a:spLocks noGrp="1"/>
          </p:cNvSpPr>
          <p:nvPr>
            <p:ph type="body" idx="7"/>
          </p:nvPr>
        </p:nvSpPr>
        <p:spPr>
          <a:xfrm>
            <a:off x="2991172" y="3260855"/>
            <a:ext cx="1562100" cy="156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57" name="Google Shape;2257;p67"/>
          <p:cNvSpPr txBox="1">
            <a:spLocks noGrp="1"/>
          </p:cNvSpPr>
          <p:nvPr>
            <p:ph type="body" idx="8"/>
          </p:nvPr>
        </p:nvSpPr>
        <p:spPr>
          <a:xfrm>
            <a:off x="5135511" y="3260855"/>
            <a:ext cx="1562100" cy="156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58" name="Google Shape;2258;p67"/>
          <p:cNvSpPr txBox="1">
            <a:spLocks noGrp="1"/>
          </p:cNvSpPr>
          <p:nvPr>
            <p:ph type="body" idx="9"/>
          </p:nvPr>
        </p:nvSpPr>
        <p:spPr>
          <a:xfrm>
            <a:off x="7279826" y="3260855"/>
            <a:ext cx="1562100" cy="156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3 column">
  <p:cSld name="CUSTOM_24"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" name="Google Shape;2260;p68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4106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61" name="Google Shape;2261;p68"/>
          <p:cNvSpPr>
            <a:spLocks noGrp="1"/>
          </p:cNvSpPr>
          <p:nvPr>
            <p:ph type="pic" idx="2"/>
          </p:nvPr>
        </p:nvSpPr>
        <p:spPr>
          <a:xfrm>
            <a:off x="2514600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62" name="Google Shape;2262;p68"/>
          <p:cNvSpPr>
            <a:spLocks noGrp="1"/>
          </p:cNvSpPr>
          <p:nvPr>
            <p:ph type="pic" idx="3"/>
          </p:nvPr>
        </p:nvSpPr>
        <p:spPr>
          <a:xfrm>
            <a:off x="4620525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63" name="Google Shape;2263;p68"/>
          <p:cNvSpPr>
            <a:spLocks noGrp="1"/>
          </p:cNvSpPr>
          <p:nvPr>
            <p:ph type="pic" idx="4"/>
          </p:nvPr>
        </p:nvSpPr>
        <p:spPr>
          <a:xfrm>
            <a:off x="6726450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64" name="Google Shape;2264;p68"/>
          <p:cNvSpPr txBox="1">
            <a:spLocks noGrp="1"/>
          </p:cNvSpPr>
          <p:nvPr>
            <p:ph type="body" idx="1"/>
          </p:nvPr>
        </p:nvSpPr>
        <p:spPr>
          <a:xfrm>
            <a:off x="2514600" y="3423856"/>
            <a:ext cx="1371600" cy="1404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65" name="Google Shape;2265;p68"/>
          <p:cNvSpPr txBox="1">
            <a:spLocks noGrp="1"/>
          </p:cNvSpPr>
          <p:nvPr>
            <p:ph type="body" idx="5"/>
          </p:nvPr>
        </p:nvSpPr>
        <p:spPr>
          <a:xfrm>
            <a:off x="4620525" y="3423856"/>
            <a:ext cx="1371600" cy="1404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66" name="Google Shape;2266;p68"/>
          <p:cNvSpPr txBox="1">
            <a:spLocks noGrp="1"/>
          </p:cNvSpPr>
          <p:nvPr>
            <p:ph type="body" idx="6"/>
          </p:nvPr>
        </p:nvSpPr>
        <p:spPr>
          <a:xfrm>
            <a:off x="6726450" y="3423856"/>
            <a:ext cx="1371600" cy="1404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4 column 1">
  <p:cSld name="CUSTOM_23_1_1_1_1_1_1_1_1_1_1_1_2">
    <p:spTree>
      <p:nvGrpSpPr>
        <p:cNvPr id="1" name="Shape 2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8" name="Google Shape;2268;p69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4152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69" name="Google Shape;2269;p69"/>
          <p:cNvSpPr>
            <a:spLocks noGrp="1"/>
          </p:cNvSpPr>
          <p:nvPr>
            <p:ph type="pic" idx="2"/>
          </p:nvPr>
        </p:nvSpPr>
        <p:spPr>
          <a:xfrm>
            <a:off x="41975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70" name="Google Shape;2270;p69"/>
          <p:cNvSpPr>
            <a:spLocks noGrp="1"/>
          </p:cNvSpPr>
          <p:nvPr>
            <p:ph type="pic" idx="3"/>
          </p:nvPr>
        </p:nvSpPr>
        <p:spPr>
          <a:xfrm>
            <a:off x="251460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71" name="Google Shape;2271;p69"/>
          <p:cNvSpPr>
            <a:spLocks noGrp="1"/>
          </p:cNvSpPr>
          <p:nvPr>
            <p:ph type="pic" idx="4"/>
          </p:nvPr>
        </p:nvSpPr>
        <p:spPr>
          <a:xfrm>
            <a:off x="4620525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72" name="Google Shape;2272;p69"/>
          <p:cNvSpPr>
            <a:spLocks noGrp="1"/>
          </p:cNvSpPr>
          <p:nvPr>
            <p:ph type="pic" idx="5"/>
          </p:nvPr>
        </p:nvSpPr>
        <p:spPr>
          <a:xfrm>
            <a:off x="672645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73" name="Google Shape;2273;p69"/>
          <p:cNvSpPr txBox="1">
            <a:spLocks noGrp="1"/>
          </p:cNvSpPr>
          <p:nvPr>
            <p:ph type="body" idx="1"/>
          </p:nvPr>
        </p:nvSpPr>
        <p:spPr>
          <a:xfrm>
            <a:off x="420625" y="3453925"/>
            <a:ext cx="1371600" cy="13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74" name="Google Shape;2274;p69"/>
          <p:cNvSpPr txBox="1">
            <a:spLocks noGrp="1"/>
          </p:cNvSpPr>
          <p:nvPr>
            <p:ph type="body" idx="6"/>
          </p:nvPr>
        </p:nvSpPr>
        <p:spPr>
          <a:xfrm>
            <a:off x="2526550" y="3453925"/>
            <a:ext cx="1371600" cy="13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75" name="Google Shape;2275;p69"/>
          <p:cNvSpPr txBox="1">
            <a:spLocks noGrp="1"/>
          </p:cNvSpPr>
          <p:nvPr>
            <p:ph type="body" idx="7"/>
          </p:nvPr>
        </p:nvSpPr>
        <p:spPr>
          <a:xfrm>
            <a:off x="4617725" y="3453925"/>
            <a:ext cx="1371600" cy="13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76" name="Google Shape;2276;p69"/>
          <p:cNvSpPr txBox="1">
            <a:spLocks noGrp="1"/>
          </p:cNvSpPr>
          <p:nvPr>
            <p:ph type="body" idx="8"/>
          </p:nvPr>
        </p:nvSpPr>
        <p:spPr>
          <a:xfrm>
            <a:off x="6723650" y="3453925"/>
            <a:ext cx="1371600" cy="13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3 column">
  <p:cSld name="CUSTOM_22_1_1_1_1_1_1_1_1_1_1_1_1">
    <p:spTree>
      <p:nvGrpSpPr>
        <p:cNvPr id="1" name="Shape 2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8" name="Google Shape;2278;p70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79" name="Google Shape;2279;p70"/>
          <p:cNvSpPr>
            <a:spLocks noGrp="1"/>
          </p:cNvSpPr>
          <p:nvPr>
            <p:ph type="pic" idx="2"/>
          </p:nvPr>
        </p:nvSpPr>
        <p:spPr>
          <a:xfrm>
            <a:off x="3355850" y="888077"/>
            <a:ext cx="2627100" cy="3003300"/>
          </a:xfrm>
          <a:prstGeom prst="rect">
            <a:avLst/>
          </a:prstGeom>
          <a:noFill/>
          <a:ln>
            <a:noFill/>
          </a:ln>
        </p:spPr>
      </p:sp>
      <p:sp>
        <p:nvSpPr>
          <p:cNvPr id="2280" name="Google Shape;2280;p70"/>
          <p:cNvSpPr>
            <a:spLocks noGrp="1"/>
          </p:cNvSpPr>
          <p:nvPr>
            <p:ph type="pic" idx="3"/>
          </p:nvPr>
        </p:nvSpPr>
        <p:spPr>
          <a:xfrm>
            <a:off x="6178675" y="888024"/>
            <a:ext cx="2627100" cy="3003300"/>
          </a:xfrm>
          <a:prstGeom prst="rect">
            <a:avLst/>
          </a:prstGeom>
          <a:noFill/>
          <a:ln>
            <a:noFill/>
          </a:ln>
        </p:spPr>
      </p:sp>
      <p:sp>
        <p:nvSpPr>
          <p:cNvPr id="2281" name="Google Shape;2281;p70"/>
          <p:cNvSpPr txBox="1">
            <a:spLocks noGrp="1"/>
          </p:cNvSpPr>
          <p:nvPr>
            <p:ph type="body" idx="1"/>
          </p:nvPr>
        </p:nvSpPr>
        <p:spPr>
          <a:xfrm>
            <a:off x="3355800" y="4050675"/>
            <a:ext cx="2627100" cy="77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282" name="Google Shape;2282;p70"/>
          <p:cNvSpPr txBox="1">
            <a:spLocks noGrp="1"/>
          </p:cNvSpPr>
          <p:nvPr>
            <p:ph type="body" idx="4"/>
          </p:nvPr>
        </p:nvSpPr>
        <p:spPr>
          <a:xfrm>
            <a:off x="6208408" y="4050675"/>
            <a:ext cx="2597400" cy="77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slide options divider &gt;&gt;&gt; choose from following templates →">
  <p:cSld name="CUSTOM_21_1">
    <p:bg>
      <p:bgPr>
        <a:solidFill>
          <a:schemeClr val="lt2"/>
        </a:solidFill>
        <a:effectLst/>
      </p:bgPr>
    </p:bg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8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rgbClr val="191919"/>
                </a:highlight>
              </a:rPr>
              <a:t>Agenda or schedule slide options</a:t>
            </a:r>
            <a:endParaRPr sz="72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33" name="Google Shape;33;p8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4 column">
  <p:cSld name="CUSTOM_23_1_1_1_1_1_1_1_1_1_1_1_1">
    <p:spTree>
      <p:nvGrpSpPr>
        <p:cNvPr id="1" name="Shape 2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4" name="Google Shape;2284;p71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85" name="Google Shape;2285;p71"/>
          <p:cNvSpPr>
            <a:spLocks noGrp="1"/>
          </p:cNvSpPr>
          <p:nvPr>
            <p:ph type="pic" idx="2"/>
          </p:nvPr>
        </p:nvSpPr>
        <p:spPr>
          <a:xfrm>
            <a:off x="3355850" y="890401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2286" name="Google Shape;2286;p71"/>
          <p:cNvSpPr>
            <a:spLocks noGrp="1"/>
          </p:cNvSpPr>
          <p:nvPr>
            <p:ph type="pic" idx="3"/>
          </p:nvPr>
        </p:nvSpPr>
        <p:spPr>
          <a:xfrm>
            <a:off x="5215455" y="890360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2287" name="Google Shape;2287;p71"/>
          <p:cNvSpPr>
            <a:spLocks noGrp="1"/>
          </p:cNvSpPr>
          <p:nvPr>
            <p:ph type="pic" idx="4"/>
          </p:nvPr>
        </p:nvSpPr>
        <p:spPr>
          <a:xfrm>
            <a:off x="7075073" y="890387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2288" name="Google Shape;2288;p71"/>
          <p:cNvSpPr txBox="1">
            <a:spLocks noGrp="1"/>
          </p:cNvSpPr>
          <p:nvPr>
            <p:ph type="body" idx="1"/>
          </p:nvPr>
        </p:nvSpPr>
        <p:spPr>
          <a:xfrm>
            <a:off x="3355800" y="3488427"/>
            <a:ext cx="1730700" cy="1339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289" name="Google Shape;2289;p71"/>
          <p:cNvSpPr txBox="1">
            <a:spLocks noGrp="1"/>
          </p:cNvSpPr>
          <p:nvPr>
            <p:ph type="body" idx="5"/>
          </p:nvPr>
        </p:nvSpPr>
        <p:spPr>
          <a:xfrm>
            <a:off x="5256575" y="3488427"/>
            <a:ext cx="1730700" cy="1339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290" name="Google Shape;2290;p71"/>
          <p:cNvSpPr txBox="1">
            <a:spLocks noGrp="1"/>
          </p:cNvSpPr>
          <p:nvPr>
            <p:ph type="body" idx="6"/>
          </p:nvPr>
        </p:nvSpPr>
        <p:spPr>
          <a:xfrm>
            <a:off x="7099075" y="3488427"/>
            <a:ext cx="1730700" cy="1339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291" name="Google Shape;2291;p71"/>
          <p:cNvSpPr txBox="1">
            <a:spLocks noGrp="1"/>
          </p:cNvSpPr>
          <p:nvPr>
            <p:ph type="subTitle" idx="7"/>
          </p:nvPr>
        </p:nvSpPr>
        <p:spPr>
          <a:xfrm>
            <a:off x="420625" y="890400"/>
            <a:ext cx="2418900" cy="1679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5 column">
  <p:cSld name="CUSTOM_22_1_1_1_1_1_1_1_1_1_1_1_2">
    <p:spTree>
      <p:nvGrpSpPr>
        <p:cNvPr id="1" name="Shape 2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" name="Google Shape;2293;p72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94" name="Google Shape;2294;p72"/>
          <p:cNvSpPr>
            <a:spLocks noGrp="1"/>
          </p:cNvSpPr>
          <p:nvPr>
            <p:ph type="pic" idx="2"/>
          </p:nvPr>
        </p:nvSpPr>
        <p:spPr>
          <a:xfrm>
            <a:off x="3355850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295" name="Google Shape;2295;p72"/>
          <p:cNvSpPr>
            <a:spLocks noGrp="1"/>
          </p:cNvSpPr>
          <p:nvPr>
            <p:ph type="pic" idx="3"/>
          </p:nvPr>
        </p:nvSpPr>
        <p:spPr>
          <a:xfrm>
            <a:off x="4747126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296" name="Google Shape;2296;p72"/>
          <p:cNvSpPr>
            <a:spLocks noGrp="1"/>
          </p:cNvSpPr>
          <p:nvPr>
            <p:ph type="pic" idx="4"/>
          </p:nvPr>
        </p:nvSpPr>
        <p:spPr>
          <a:xfrm>
            <a:off x="6131302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297" name="Google Shape;2297;p72"/>
          <p:cNvSpPr>
            <a:spLocks noGrp="1"/>
          </p:cNvSpPr>
          <p:nvPr>
            <p:ph type="pic" idx="5"/>
          </p:nvPr>
        </p:nvSpPr>
        <p:spPr>
          <a:xfrm>
            <a:off x="7515479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298" name="Google Shape;2298;p72"/>
          <p:cNvSpPr txBox="1">
            <a:spLocks noGrp="1"/>
          </p:cNvSpPr>
          <p:nvPr>
            <p:ph type="subTitle" idx="1"/>
          </p:nvPr>
        </p:nvSpPr>
        <p:spPr>
          <a:xfrm>
            <a:off x="420625" y="903050"/>
            <a:ext cx="2418900" cy="1666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  <p:sp>
        <p:nvSpPr>
          <p:cNvPr id="2299" name="Google Shape;2299;p72"/>
          <p:cNvSpPr txBox="1">
            <a:spLocks noGrp="1"/>
          </p:cNvSpPr>
          <p:nvPr>
            <p:ph type="body" idx="6"/>
          </p:nvPr>
        </p:nvSpPr>
        <p:spPr>
          <a:xfrm>
            <a:off x="3355850" y="2761875"/>
            <a:ext cx="1278000" cy="20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300" name="Google Shape;2300;p72"/>
          <p:cNvSpPr txBox="1">
            <a:spLocks noGrp="1"/>
          </p:cNvSpPr>
          <p:nvPr>
            <p:ph type="body" idx="7"/>
          </p:nvPr>
        </p:nvSpPr>
        <p:spPr>
          <a:xfrm>
            <a:off x="4759429" y="2761875"/>
            <a:ext cx="1278000" cy="20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301" name="Google Shape;2301;p72"/>
          <p:cNvSpPr txBox="1">
            <a:spLocks noGrp="1"/>
          </p:cNvSpPr>
          <p:nvPr>
            <p:ph type="body" idx="8"/>
          </p:nvPr>
        </p:nvSpPr>
        <p:spPr>
          <a:xfrm>
            <a:off x="6131296" y="2761875"/>
            <a:ext cx="1278000" cy="20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302" name="Google Shape;2302;p72"/>
          <p:cNvSpPr txBox="1">
            <a:spLocks noGrp="1"/>
          </p:cNvSpPr>
          <p:nvPr>
            <p:ph type="body" idx="9"/>
          </p:nvPr>
        </p:nvSpPr>
        <p:spPr>
          <a:xfrm>
            <a:off x="7534875" y="2761875"/>
            <a:ext cx="1278000" cy="20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black">
  <p:cSld name="CUSTOM_23_1_1_1_1_1_1_2_1_1_1_1_1">
    <p:spTree>
      <p:nvGrpSpPr>
        <p:cNvPr id="1" name="Shape 2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" name="Google Shape;2304;p73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rgbClr val="191919"/>
          </a:solidFill>
          <a:ln w="9525" cap="flat" cmpd="sng">
            <a:solidFill>
              <a:srgbClr val="19191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73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306" name="Google Shape;2306;p73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07" name="Google Shape;2307;p73"/>
          <p:cNvSpPr txBox="1">
            <a:spLocks noGrp="1"/>
          </p:cNvSpPr>
          <p:nvPr>
            <p:ph type="body" idx="2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08" name="Google Shape;2308;p73"/>
          <p:cNvSpPr txBox="1">
            <a:spLocks noGrp="1"/>
          </p:cNvSpPr>
          <p:nvPr>
            <p:ph type="body" idx="3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09" name="Google Shape;2309;p73"/>
          <p:cNvSpPr txBox="1">
            <a:spLocks noGrp="1"/>
          </p:cNvSpPr>
          <p:nvPr>
            <p:ph type="body" idx="4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10" name="Google Shape;2310;p73"/>
          <p:cNvSpPr txBox="1">
            <a:spLocks noGrp="1"/>
          </p:cNvSpPr>
          <p:nvPr>
            <p:ph type="body" idx="5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gold">
  <p:cSld name="CUSTOM_23_1_1_1_1_2_1_1_1_1_1_1_1">
    <p:spTree>
      <p:nvGrpSpPr>
        <p:cNvPr id="1" name="Shape 2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2" name="Google Shape;2312;p74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74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314" name="Google Shape;2314;p74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15" name="Google Shape;2315;p74"/>
          <p:cNvSpPr txBox="1">
            <a:spLocks noGrp="1"/>
          </p:cNvSpPr>
          <p:nvPr>
            <p:ph type="body" idx="2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16" name="Google Shape;2316;p74"/>
          <p:cNvSpPr txBox="1">
            <a:spLocks noGrp="1"/>
          </p:cNvSpPr>
          <p:nvPr>
            <p:ph type="body" idx="3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17" name="Google Shape;2317;p74"/>
          <p:cNvSpPr txBox="1">
            <a:spLocks noGrp="1"/>
          </p:cNvSpPr>
          <p:nvPr>
            <p:ph type="body" idx="4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18" name="Google Shape;2318;p74"/>
          <p:cNvSpPr txBox="1">
            <a:spLocks noGrp="1"/>
          </p:cNvSpPr>
          <p:nvPr>
            <p:ph type="body" idx="5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maroon">
  <p:cSld name="CUSTOM_23_1_1_2_1_1_1_1_1_1_1_1_1">
    <p:spTree>
      <p:nvGrpSpPr>
        <p:cNvPr id="1" name="Shape 2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0" name="Google Shape;2320;p75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1" name="Google Shape;2321;p75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322" name="Google Shape;2322;p75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23" name="Google Shape;2323;p75"/>
          <p:cNvSpPr txBox="1">
            <a:spLocks noGrp="1"/>
          </p:cNvSpPr>
          <p:nvPr>
            <p:ph type="body" idx="2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24" name="Google Shape;2324;p75"/>
          <p:cNvSpPr txBox="1">
            <a:spLocks noGrp="1"/>
          </p:cNvSpPr>
          <p:nvPr>
            <p:ph type="body" idx="3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25" name="Google Shape;2325;p75"/>
          <p:cNvSpPr txBox="1">
            <a:spLocks noGrp="1"/>
          </p:cNvSpPr>
          <p:nvPr>
            <p:ph type="body" idx="4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26" name="Google Shape;2326;p75"/>
          <p:cNvSpPr txBox="1">
            <a:spLocks noGrp="1"/>
          </p:cNvSpPr>
          <p:nvPr>
            <p:ph type="body" idx="5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4 column, good for facts — black">
  <p:cSld name="CUSTOM_25">
    <p:bg>
      <p:bgPr>
        <a:solidFill>
          <a:schemeClr val="dk1"/>
        </a:solidFill>
        <a:effectLst/>
      </p:bgPr>
    </p:bg>
    <p:spTree>
      <p:nvGrpSpPr>
        <p:cNvPr id="1" name="Shape 2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8" name="Google Shape;2328;p76"/>
          <p:cNvSpPr txBox="1">
            <a:spLocks noGrp="1"/>
          </p:cNvSpPr>
          <p:nvPr>
            <p:ph type="title"/>
          </p:nvPr>
        </p:nvSpPr>
        <p:spPr>
          <a:xfrm>
            <a:off x="4206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29" name="Google Shape;2329;p76"/>
          <p:cNvSpPr txBox="1">
            <a:spLocks noGrp="1"/>
          </p:cNvSpPr>
          <p:nvPr>
            <p:ph type="body" idx="1"/>
          </p:nvPr>
        </p:nvSpPr>
        <p:spPr>
          <a:xfrm>
            <a:off x="420625" y="270352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30" name="Google Shape;2330;p76"/>
          <p:cNvSpPr txBox="1">
            <a:spLocks noGrp="1"/>
          </p:cNvSpPr>
          <p:nvPr>
            <p:ph type="title" idx="2"/>
          </p:nvPr>
        </p:nvSpPr>
        <p:spPr>
          <a:xfrm>
            <a:off x="6711350" y="1724225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31" name="Google Shape;2331;p76"/>
          <p:cNvSpPr txBox="1">
            <a:spLocks noGrp="1"/>
          </p:cNvSpPr>
          <p:nvPr>
            <p:ph type="body" idx="3"/>
          </p:nvPr>
        </p:nvSpPr>
        <p:spPr>
          <a:xfrm>
            <a:off x="6711700" y="2713500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32" name="Google Shape;2332;p76"/>
          <p:cNvSpPr txBox="1">
            <a:spLocks noGrp="1"/>
          </p:cNvSpPr>
          <p:nvPr>
            <p:ph type="title" idx="4"/>
          </p:nvPr>
        </p:nvSpPr>
        <p:spPr>
          <a:xfrm>
            <a:off x="46310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33" name="Google Shape;2333;p76"/>
          <p:cNvSpPr txBox="1">
            <a:spLocks noGrp="1"/>
          </p:cNvSpPr>
          <p:nvPr>
            <p:ph type="body" idx="5"/>
          </p:nvPr>
        </p:nvSpPr>
        <p:spPr>
          <a:xfrm>
            <a:off x="4631025" y="270352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34" name="Google Shape;2334;p76"/>
          <p:cNvSpPr txBox="1">
            <a:spLocks noGrp="1"/>
          </p:cNvSpPr>
          <p:nvPr>
            <p:ph type="title" idx="6"/>
          </p:nvPr>
        </p:nvSpPr>
        <p:spPr>
          <a:xfrm>
            <a:off x="2515650" y="172650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35" name="Google Shape;2335;p76"/>
          <p:cNvSpPr txBox="1">
            <a:spLocks noGrp="1"/>
          </p:cNvSpPr>
          <p:nvPr>
            <p:ph type="body" idx="7"/>
          </p:nvPr>
        </p:nvSpPr>
        <p:spPr>
          <a:xfrm>
            <a:off x="2515650" y="271577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36" name="Google Shape;2336;p76"/>
          <p:cNvSpPr txBox="1">
            <a:spLocks noGrp="1"/>
          </p:cNvSpPr>
          <p:nvPr>
            <p:ph type="title" idx="8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4 column, good for facts — photo background">
  <p:cSld name="CUSTOM_25_1">
    <p:spTree>
      <p:nvGrpSpPr>
        <p:cNvPr id="1" name="Shape 2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8" name="Google Shape;2338;p77"/>
          <p:cNvSpPr>
            <a:spLocks noGrp="1"/>
          </p:cNvSpPr>
          <p:nvPr>
            <p:ph type="pic" idx="2"/>
          </p:nvPr>
        </p:nvSpPr>
        <p:spPr>
          <a:xfrm>
            <a:off x="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339" name="Google Shape;2339;p77"/>
          <p:cNvSpPr txBox="1">
            <a:spLocks noGrp="1"/>
          </p:cNvSpPr>
          <p:nvPr>
            <p:ph type="title"/>
          </p:nvPr>
        </p:nvSpPr>
        <p:spPr>
          <a:xfrm>
            <a:off x="4206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40" name="Google Shape;2340;p77"/>
          <p:cNvSpPr txBox="1">
            <a:spLocks noGrp="1"/>
          </p:cNvSpPr>
          <p:nvPr>
            <p:ph type="title" idx="3"/>
          </p:nvPr>
        </p:nvSpPr>
        <p:spPr>
          <a:xfrm>
            <a:off x="6711350" y="1724225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41" name="Google Shape;2341;p77"/>
          <p:cNvSpPr txBox="1">
            <a:spLocks noGrp="1"/>
          </p:cNvSpPr>
          <p:nvPr>
            <p:ph type="title" idx="4"/>
          </p:nvPr>
        </p:nvSpPr>
        <p:spPr>
          <a:xfrm>
            <a:off x="46310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42" name="Google Shape;2342;p77"/>
          <p:cNvSpPr txBox="1">
            <a:spLocks noGrp="1"/>
          </p:cNvSpPr>
          <p:nvPr>
            <p:ph type="title" idx="5"/>
          </p:nvPr>
        </p:nvSpPr>
        <p:spPr>
          <a:xfrm>
            <a:off x="2515650" y="172650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43" name="Google Shape;2343;p77"/>
          <p:cNvSpPr txBox="1">
            <a:spLocks noGrp="1"/>
          </p:cNvSpPr>
          <p:nvPr>
            <p:ph type="title" idx="6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44" name="Google Shape;2344;p77"/>
          <p:cNvSpPr txBox="1">
            <a:spLocks noGrp="1"/>
          </p:cNvSpPr>
          <p:nvPr>
            <p:ph type="body" idx="1"/>
          </p:nvPr>
        </p:nvSpPr>
        <p:spPr>
          <a:xfrm>
            <a:off x="420625" y="270352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5" name="Google Shape;2345;p77"/>
          <p:cNvSpPr txBox="1">
            <a:spLocks noGrp="1"/>
          </p:cNvSpPr>
          <p:nvPr>
            <p:ph type="body" idx="7"/>
          </p:nvPr>
        </p:nvSpPr>
        <p:spPr>
          <a:xfrm>
            <a:off x="6711700" y="2713500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6" name="Google Shape;2346;p77"/>
          <p:cNvSpPr txBox="1">
            <a:spLocks noGrp="1"/>
          </p:cNvSpPr>
          <p:nvPr>
            <p:ph type="body" idx="8"/>
          </p:nvPr>
        </p:nvSpPr>
        <p:spPr>
          <a:xfrm>
            <a:off x="4631025" y="270352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7" name="Google Shape;2347;p77"/>
          <p:cNvSpPr txBox="1">
            <a:spLocks noGrp="1"/>
          </p:cNvSpPr>
          <p:nvPr>
            <p:ph type="body" idx="9"/>
          </p:nvPr>
        </p:nvSpPr>
        <p:spPr>
          <a:xfrm>
            <a:off x="2515650" y="271577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3 column, good for facts — white">
  <p:cSld name="CUSTOM_25_2">
    <p:spTree>
      <p:nvGrpSpPr>
        <p:cNvPr id="1" name="Shape 2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9" name="Google Shape;2349;p78"/>
          <p:cNvSpPr txBox="1">
            <a:spLocks noGrp="1"/>
          </p:cNvSpPr>
          <p:nvPr>
            <p:ph type="title"/>
          </p:nvPr>
        </p:nvSpPr>
        <p:spPr>
          <a:xfrm>
            <a:off x="420625" y="1721250"/>
            <a:ext cx="2086800" cy="3579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50" name="Google Shape;2350;p78"/>
          <p:cNvSpPr txBox="1">
            <a:spLocks noGrp="1"/>
          </p:cNvSpPr>
          <p:nvPr>
            <p:ph type="body" idx="1"/>
          </p:nvPr>
        </p:nvSpPr>
        <p:spPr>
          <a:xfrm>
            <a:off x="420625" y="2214475"/>
            <a:ext cx="2086800" cy="261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51" name="Google Shape;2351;p78"/>
          <p:cNvSpPr txBox="1">
            <a:spLocks noGrp="1"/>
          </p:cNvSpPr>
          <p:nvPr>
            <p:ph type="title" idx="2"/>
          </p:nvPr>
        </p:nvSpPr>
        <p:spPr>
          <a:xfrm>
            <a:off x="6295200" y="1721250"/>
            <a:ext cx="2086800" cy="3579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52" name="Google Shape;2352;p78"/>
          <p:cNvSpPr txBox="1">
            <a:spLocks noGrp="1"/>
          </p:cNvSpPr>
          <p:nvPr>
            <p:ph type="body" idx="3"/>
          </p:nvPr>
        </p:nvSpPr>
        <p:spPr>
          <a:xfrm>
            <a:off x="6307425" y="2214475"/>
            <a:ext cx="2086800" cy="261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53" name="Google Shape;2353;p78"/>
          <p:cNvSpPr txBox="1">
            <a:spLocks noGrp="1"/>
          </p:cNvSpPr>
          <p:nvPr>
            <p:ph type="title" idx="4"/>
          </p:nvPr>
        </p:nvSpPr>
        <p:spPr>
          <a:xfrm>
            <a:off x="3357926" y="1721250"/>
            <a:ext cx="2086800" cy="3579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54" name="Google Shape;2354;p78"/>
          <p:cNvSpPr txBox="1">
            <a:spLocks noGrp="1"/>
          </p:cNvSpPr>
          <p:nvPr>
            <p:ph type="body" idx="5"/>
          </p:nvPr>
        </p:nvSpPr>
        <p:spPr>
          <a:xfrm>
            <a:off x="3364950" y="2265274"/>
            <a:ext cx="2086800" cy="2562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55" name="Google Shape;2355;p78"/>
          <p:cNvSpPr txBox="1">
            <a:spLocks noGrp="1"/>
          </p:cNvSpPr>
          <p:nvPr>
            <p:ph type="title" idx="6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pic>
        <p:nvPicPr>
          <p:cNvPr id="2356" name="Google Shape;2356;p78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3 column, good for facts — black">
  <p:cSld name="CUSTOM_25_1_1">
    <p:bg>
      <p:bgPr>
        <a:solidFill>
          <a:schemeClr val="dk1"/>
        </a:solidFill>
        <a:effectLst/>
      </p:bgPr>
    </p:bg>
    <p:spTree>
      <p:nvGrpSpPr>
        <p:cNvPr id="1" name="Shape 2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8" name="Google Shape;2358;p79"/>
          <p:cNvSpPr txBox="1">
            <a:spLocks noGrp="1"/>
          </p:cNvSpPr>
          <p:nvPr>
            <p:ph type="title"/>
          </p:nvPr>
        </p:nvSpPr>
        <p:spPr>
          <a:xfrm>
            <a:off x="420625" y="1721225"/>
            <a:ext cx="2401500" cy="140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59" name="Google Shape;2359;p79"/>
          <p:cNvSpPr txBox="1">
            <a:spLocks noGrp="1"/>
          </p:cNvSpPr>
          <p:nvPr>
            <p:ph type="body" idx="1"/>
          </p:nvPr>
        </p:nvSpPr>
        <p:spPr>
          <a:xfrm>
            <a:off x="420625" y="2214475"/>
            <a:ext cx="2421000" cy="8931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60" name="Google Shape;2360;p79"/>
          <p:cNvSpPr txBox="1">
            <a:spLocks noGrp="1"/>
          </p:cNvSpPr>
          <p:nvPr>
            <p:ph type="title" idx="2"/>
          </p:nvPr>
        </p:nvSpPr>
        <p:spPr>
          <a:xfrm>
            <a:off x="6295200" y="1721225"/>
            <a:ext cx="2401500" cy="140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61" name="Google Shape;2361;p79"/>
          <p:cNvSpPr txBox="1">
            <a:spLocks noGrp="1"/>
          </p:cNvSpPr>
          <p:nvPr>
            <p:ph type="body" idx="3"/>
          </p:nvPr>
        </p:nvSpPr>
        <p:spPr>
          <a:xfrm>
            <a:off x="6307425" y="2214475"/>
            <a:ext cx="2401500" cy="8931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62" name="Google Shape;2362;p79"/>
          <p:cNvSpPr txBox="1">
            <a:spLocks noGrp="1"/>
          </p:cNvSpPr>
          <p:nvPr>
            <p:ph type="title" idx="4"/>
          </p:nvPr>
        </p:nvSpPr>
        <p:spPr>
          <a:xfrm>
            <a:off x="3357925" y="1721225"/>
            <a:ext cx="2421000" cy="140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63" name="Google Shape;2363;p79"/>
          <p:cNvSpPr txBox="1">
            <a:spLocks noGrp="1"/>
          </p:cNvSpPr>
          <p:nvPr>
            <p:ph type="body" idx="5"/>
          </p:nvPr>
        </p:nvSpPr>
        <p:spPr>
          <a:xfrm>
            <a:off x="3364950" y="2232177"/>
            <a:ext cx="2401500" cy="8931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64" name="Google Shape;2364;p79"/>
          <p:cNvSpPr txBox="1">
            <a:spLocks noGrp="1"/>
          </p:cNvSpPr>
          <p:nvPr>
            <p:ph type="title" idx="6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images, 3 column">
  <p:cSld name="CUSTOM_25_1_1_2">
    <p:spTree>
      <p:nvGrpSpPr>
        <p:cNvPr id="1" name="Shape 2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" name="Google Shape;2366;p8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67" name="Google Shape;2367;p80"/>
          <p:cNvSpPr txBox="1">
            <a:spLocks noGrp="1"/>
          </p:cNvSpPr>
          <p:nvPr>
            <p:ph type="subTitle" idx="1"/>
          </p:nvPr>
        </p:nvSpPr>
        <p:spPr>
          <a:xfrm>
            <a:off x="428425" y="994550"/>
            <a:ext cx="2400900" cy="38328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68" name="Google Shape;2368;p80"/>
          <p:cNvSpPr txBox="1">
            <a:spLocks noGrp="1"/>
          </p:cNvSpPr>
          <p:nvPr>
            <p:ph type="body" idx="2"/>
          </p:nvPr>
        </p:nvSpPr>
        <p:spPr>
          <a:xfrm>
            <a:off x="419675" y="2915850"/>
            <a:ext cx="2400900" cy="19116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69" name="Google Shape;2369;p80"/>
          <p:cNvSpPr>
            <a:spLocks noGrp="1"/>
          </p:cNvSpPr>
          <p:nvPr>
            <p:ph type="pic" idx="3"/>
          </p:nvPr>
        </p:nvSpPr>
        <p:spPr>
          <a:xfrm>
            <a:off x="433675" y="998600"/>
            <a:ext cx="2395800" cy="1333200"/>
          </a:xfrm>
          <a:prstGeom prst="rect">
            <a:avLst/>
          </a:prstGeom>
          <a:noFill/>
          <a:ln>
            <a:noFill/>
          </a:ln>
        </p:spPr>
      </p:sp>
      <p:sp>
        <p:nvSpPr>
          <p:cNvPr id="2370" name="Google Shape;2370;p80"/>
          <p:cNvSpPr txBox="1">
            <a:spLocks noGrp="1"/>
          </p:cNvSpPr>
          <p:nvPr>
            <p:ph type="subTitle" idx="4"/>
          </p:nvPr>
        </p:nvSpPr>
        <p:spPr>
          <a:xfrm>
            <a:off x="3365398" y="994500"/>
            <a:ext cx="2400900" cy="38328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71" name="Google Shape;2371;p80"/>
          <p:cNvSpPr txBox="1">
            <a:spLocks noGrp="1"/>
          </p:cNvSpPr>
          <p:nvPr>
            <p:ph type="body" idx="5"/>
          </p:nvPr>
        </p:nvSpPr>
        <p:spPr>
          <a:xfrm>
            <a:off x="3356648" y="2915805"/>
            <a:ext cx="2395800" cy="19116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72" name="Google Shape;2372;p80"/>
          <p:cNvSpPr>
            <a:spLocks noGrp="1"/>
          </p:cNvSpPr>
          <p:nvPr>
            <p:ph type="pic" idx="6"/>
          </p:nvPr>
        </p:nvSpPr>
        <p:spPr>
          <a:xfrm>
            <a:off x="3370648" y="998550"/>
            <a:ext cx="2395800" cy="1333200"/>
          </a:xfrm>
          <a:prstGeom prst="rect">
            <a:avLst/>
          </a:prstGeom>
          <a:noFill/>
          <a:ln>
            <a:noFill/>
          </a:ln>
        </p:spPr>
      </p:sp>
      <p:sp>
        <p:nvSpPr>
          <p:cNvPr id="2373" name="Google Shape;2373;p80"/>
          <p:cNvSpPr txBox="1">
            <a:spLocks noGrp="1"/>
          </p:cNvSpPr>
          <p:nvPr>
            <p:ph type="subTitle" idx="7"/>
          </p:nvPr>
        </p:nvSpPr>
        <p:spPr>
          <a:xfrm>
            <a:off x="6292250" y="994450"/>
            <a:ext cx="2400900" cy="38328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74" name="Google Shape;2374;p80"/>
          <p:cNvSpPr txBox="1">
            <a:spLocks noGrp="1"/>
          </p:cNvSpPr>
          <p:nvPr>
            <p:ph type="body" idx="8"/>
          </p:nvPr>
        </p:nvSpPr>
        <p:spPr>
          <a:xfrm>
            <a:off x="6283500" y="2915750"/>
            <a:ext cx="2395800" cy="19116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75" name="Google Shape;2375;p80"/>
          <p:cNvSpPr>
            <a:spLocks noGrp="1"/>
          </p:cNvSpPr>
          <p:nvPr>
            <p:ph type="pic" idx="9"/>
          </p:nvPr>
        </p:nvSpPr>
        <p:spPr>
          <a:xfrm>
            <a:off x="6297500" y="998500"/>
            <a:ext cx="2395800" cy="13332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— white">
  <p:cSld name="CUSTOM_20_1">
    <p:bg>
      <p:bgPr>
        <a:solidFill>
          <a:schemeClr val="lt1"/>
        </a:solidFill>
        <a:effectLst/>
      </p:bgPr>
    </p:bg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9"/>
          <p:cNvSpPr txBox="1">
            <a:spLocks noGrp="1"/>
          </p:cNvSpPr>
          <p:nvPr>
            <p:ph type="title"/>
          </p:nvPr>
        </p:nvSpPr>
        <p:spPr>
          <a:xfrm>
            <a:off x="320050" y="320050"/>
            <a:ext cx="30357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36" name="Google Shape;36;p9"/>
          <p:cNvCxnSpPr/>
          <p:nvPr/>
        </p:nvCxnSpPr>
        <p:spPr>
          <a:xfrm>
            <a:off x="3723680" y="1876175"/>
            <a:ext cx="0" cy="1380300"/>
          </a:xfrm>
          <a:prstGeom prst="straightConnector1">
            <a:avLst/>
          </a:prstGeom>
          <a:noFill/>
          <a:ln w="28575" cap="flat" cmpd="sng">
            <a:solidFill>
              <a:srgbClr val="FFC627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" name="Google Shape;37;p9"/>
          <p:cNvSpPr txBox="1">
            <a:spLocks noGrp="1"/>
          </p:cNvSpPr>
          <p:nvPr>
            <p:ph type="body" idx="1"/>
          </p:nvPr>
        </p:nvSpPr>
        <p:spPr>
          <a:xfrm>
            <a:off x="4197100" y="322950"/>
            <a:ext cx="46086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images, with preheader, 3 column">
  <p:cSld name="CUSTOM_25_1_1_1">
    <p:spTree>
      <p:nvGrpSpPr>
        <p:cNvPr id="1" name="Shape 2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7" name="Google Shape;2377;p81"/>
          <p:cNvSpPr/>
          <p:nvPr/>
        </p:nvSpPr>
        <p:spPr>
          <a:xfrm>
            <a:off x="420625" y="886975"/>
            <a:ext cx="2743200" cy="39423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8" name="Google Shape;2378;p81"/>
          <p:cNvSpPr>
            <a:spLocks noGrp="1"/>
          </p:cNvSpPr>
          <p:nvPr>
            <p:ph type="pic" idx="2"/>
          </p:nvPr>
        </p:nvSpPr>
        <p:spPr>
          <a:xfrm>
            <a:off x="420625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2379" name="Google Shape;2379;p8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80" name="Google Shape;2380;p81"/>
          <p:cNvSpPr txBox="1">
            <a:spLocks noGrp="1"/>
          </p:cNvSpPr>
          <p:nvPr>
            <p:ph type="title" idx="3"/>
          </p:nvPr>
        </p:nvSpPr>
        <p:spPr>
          <a:xfrm>
            <a:off x="539375" y="2300499"/>
            <a:ext cx="2514600" cy="2527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381" name="Google Shape;2381;p81"/>
          <p:cNvSpPr txBox="1">
            <a:spLocks noGrp="1"/>
          </p:cNvSpPr>
          <p:nvPr>
            <p:ph type="body" idx="1"/>
          </p:nvPr>
        </p:nvSpPr>
        <p:spPr>
          <a:xfrm>
            <a:off x="539375" y="2098290"/>
            <a:ext cx="2514600" cy="139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382" name="Google Shape;2382;p81"/>
          <p:cNvSpPr/>
          <p:nvPr/>
        </p:nvSpPr>
        <p:spPr>
          <a:xfrm>
            <a:off x="3279653" y="886975"/>
            <a:ext cx="2743200" cy="39423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3" name="Google Shape;2383;p81"/>
          <p:cNvSpPr>
            <a:spLocks noGrp="1"/>
          </p:cNvSpPr>
          <p:nvPr>
            <p:ph type="pic" idx="4"/>
          </p:nvPr>
        </p:nvSpPr>
        <p:spPr>
          <a:xfrm>
            <a:off x="3279654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2384" name="Google Shape;2384;p81"/>
          <p:cNvSpPr txBox="1">
            <a:spLocks noGrp="1"/>
          </p:cNvSpPr>
          <p:nvPr>
            <p:ph type="title" idx="5"/>
          </p:nvPr>
        </p:nvSpPr>
        <p:spPr>
          <a:xfrm>
            <a:off x="3398404" y="2300499"/>
            <a:ext cx="2514600" cy="2527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385" name="Google Shape;2385;p81"/>
          <p:cNvSpPr txBox="1">
            <a:spLocks noGrp="1"/>
          </p:cNvSpPr>
          <p:nvPr>
            <p:ph type="body" idx="6"/>
          </p:nvPr>
        </p:nvSpPr>
        <p:spPr>
          <a:xfrm>
            <a:off x="3398403" y="2098290"/>
            <a:ext cx="2514600" cy="139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386" name="Google Shape;2386;p81"/>
          <p:cNvSpPr/>
          <p:nvPr/>
        </p:nvSpPr>
        <p:spPr>
          <a:xfrm>
            <a:off x="6140022" y="886975"/>
            <a:ext cx="2743200" cy="39423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7" name="Google Shape;2387;p81"/>
          <p:cNvSpPr>
            <a:spLocks noGrp="1"/>
          </p:cNvSpPr>
          <p:nvPr>
            <p:ph type="pic" idx="7"/>
          </p:nvPr>
        </p:nvSpPr>
        <p:spPr>
          <a:xfrm>
            <a:off x="6140024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2388" name="Google Shape;2388;p81"/>
          <p:cNvSpPr txBox="1">
            <a:spLocks noGrp="1"/>
          </p:cNvSpPr>
          <p:nvPr>
            <p:ph type="title" idx="8"/>
          </p:nvPr>
        </p:nvSpPr>
        <p:spPr>
          <a:xfrm>
            <a:off x="6258774" y="2300499"/>
            <a:ext cx="2514600" cy="2527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389" name="Google Shape;2389;p81"/>
          <p:cNvSpPr txBox="1">
            <a:spLocks noGrp="1"/>
          </p:cNvSpPr>
          <p:nvPr>
            <p:ph type="body" idx="9"/>
          </p:nvPr>
        </p:nvSpPr>
        <p:spPr>
          <a:xfrm>
            <a:off x="6258772" y="2098290"/>
            <a:ext cx="2514600" cy="139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 slide options divider &gt;&gt;&gt; choose from following templates →">
  <p:cSld name="CUSTOM_23_1_1_1_1_2_1_1_1_1_1_1_1_1_1_2_1">
    <p:bg>
      <p:bgPr>
        <a:solidFill>
          <a:schemeClr val="lt2"/>
        </a:solidFill>
        <a:effectLst/>
      </p:bgPr>
    </p:bg>
    <p:spTree>
      <p:nvGrpSpPr>
        <p:cNvPr id="1" name="Shape 2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1" name="Google Shape;2391;p82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chemeClr val="dk1"/>
                </a:highlight>
              </a:rPr>
              <a:t>Title only slide options</a:t>
            </a:r>
            <a:endParaRPr sz="72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392" name="Google Shape;2392;p82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 — white">
  <p:cSld name="CUSTOM_22_1_1_1_1_1_1_1_1_1_1_1_1_1_2">
    <p:spTree>
      <p:nvGrpSpPr>
        <p:cNvPr id="1" name="Shape 2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4" name="Google Shape;2394;p8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1 column — white">
  <p:cSld name="CUSTOM_23_1_1_1_1_1_1_1_1_1_1_1_1_1_2">
    <p:spTree>
      <p:nvGrpSpPr>
        <p:cNvPr id="1" name="Shape 2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" name="Google Shape;2396;p8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1 column — white">
  <p:cSld name="CUSTOM_22_1_1_1_1_1_1_1_1_1_1_1_2_1">
    <p:spTree>
      <p:nvGrpSpPr>
        <p:cNvPr id="1" name="Shape 2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8" name="Google Shape;2398;p85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pic>
        <p:nvPicPr>
          <p:cNvPr id="2399" name="Google Shape;2399;p85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umn">
  <p:cSld name="CUSTOM_23_1_1_1_1_1_1_2_1_1_1_1_1_1">
    <p:spTree>
      <p:nvGrpSpPr>
        <p:cNvPr id="1" name="Shape 2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1" name="Google Shape;2401;p86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19935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402" name="Google Shape;2402;p86"/>
          <p:cNvSpPr>
            <a:spLocks noGrp="1"/>
          </p:cNvSpPr>
          <p:nvPr>
            <p:ph type="pic" idx="2"/>
          </p:nvPr>
        </p:nvSpPr>
        <p:spPr>
          <a:xfrm>
            <a:off x="2514600" y="0"/>
            <a:ext cx="66297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umn">
  <p:cSld name="CUSTOM_23_1_1_1_1_2_1_1_1_1_1_1_1_1">
    <p:spTree>
      <p:nvGrpSpPr>
        <p:cNvPr id="1" name="Shape 2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4" name="Google Shape;2404;p8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05" name="Google Shape;2405;p87"/>
          <p:cNvSpPr>
            <a:spLocks noGrp="1"/>
          </p:cNvSpPr>
          <p:nvPr>
            <p:ph type="pic" idx="2"/>
          </p:nvPr>
        </p:nvSpPr>
        <p:spPr>
          <a:xfrm>
            <a:off x="2935225" y="0"/>
            <a:ext cx="62091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 — black">
  <p:cSld name="CUSTOM_23_1_1_1_1_1_1_1_1_1_1_1_2_1_2">
    <p:spTree>
      <p:nvGrpSpPr>
        <p:cNvPr id="1" name="Shape 2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7" name="Google Shape;2407;p88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19935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408" name="Google Shape;2408;p88"/>
          <p:cNvSpPr/>
          <p:nvPr/>
        </p:nvSpPr>
        <p:spPr>
          <a:xfrm>
            <a:off x="2514600" y="-50"/>
            <a:ext cx="66294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subtitle, 1 column — background image">
  <p:cSld name="CUSTOM_23_1_1_2_1_1_1_1_1_1_1_1_2">
    <p:spTree>
      <p:nvGrpSpPr>
        <p:cNvPr id="1" name="Shape 2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0" name="Google Shape;2410;p89"/>
          <p:cNvSpPr>
            <a:spLocks noGrp="1"/>
          </p:cNvSpPr>
          <p:nvPr>
            <p:ph type="pic" idx="2"/>
          </p:nvPr>
        </p:nvSpPr>
        <p:spPr>
          <a:xfrm>
            <a:off x="9225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411" name="Google Shape;2411;p89"/>
          <p:cNvSpPr txBox="1">
            <a:spLocks noGrp="1"/>
          </p:cNvSpPr>
          <p:nvPr>
            <p:ph type="title"/>
          </p:nvPr>
        </p:nvSpPr>
        <p:spPr>
          <a:xfrm>
            <a:off x="320175" y="320050"/>
            <a:ext cx="2514600" cy="8694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412" name="Google Shape;2412;p89"/>
          <p:cNvSpPr txBox="1">
            <a:spLocks noGrp="1"/>
          </p:cNvSpPr>
          <p:nvPr>
            <p:ph type="subTitle" idx="1"/>
          </p:nvPr>
        </p:nvSpPr>
        <p:spPr>
          <a:xfrm>
            <a:off x="320050" y="1189450"/>
            <a:ext cx="2514600" cy="12003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 options divider — choose from following templates →">
  <p:cSld name="CUSTOM_23_1_1_1_1_2_1_1_1_1_1_1_1_1_1_2">
    <p:bg>
      <p:bgPr>
        <a:solidFill>
          <a:schemeClr val="lt2"/>
        </a:solidFill>
        <a:effectLst/>
      </p:bgPr>
    </p:bg>
    <p:spTree>
      <p:nvGrpSpPr>
        <p:cNvPr id="1" name="Shape 2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4" name="Google Shape;2414;p90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chemeClr val="dk1"/>
                </a:highlight>
              </a:rPr>
              <a:t>Quote slide options</a:t>
            </a:r>
            <a:endParaRPr sz="72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415" name="Google Shape;2415;p90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— black">
  <p:cSld name="CUSTOM_20_1_3">
    <p:bg>
      <p:bgPr>
        <a:solidFill>
          <a:schemeClr val="dk1"/>
        </a:solidFill>
        <a:effectLst/>
      </p:bgPr>
    </p:bg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1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9352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" name="Google Shape;40;p10"/>
          <p:cNvSpPr txBox="1"/>
          <p:nvPr/>
        </p:nvSpPr>
        <p:spPr>
          <a:xfrm>
            <a:off x="3625600" y="1134525"/>
            <a:ext cx="1057200" cy="28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500"/>
              <a:buFont typeface="Arial"/>
              <a:buNone/>
            </a:pPr>
            <a:r>
              <a:rPr lang="en" sz="22500" b="0" i="0" u="none" strike="noStrike" cap="non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{</a:t>
            </a:r>
            <a:endParaRPr sz="1100" b="0" i="0" u="none" strike="noStrike" cap="non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" name="Google Shape;41;p10"/>
          <p:cNvSpPr txBox="1">
            <a:spLocks noGrp="1"/>
          </p:cNvSpPr>
          <p:nvPr>
            <p:ph type="subTitle" idx="1"/>
          </p:nvPr>
        </p:nvSpPr>
        <p:spPr>
          <a:xfrm>
            <a:off x="4937750" y="319950"/>
            <a:ext cx="38679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lvl="1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lvl="2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lvl="3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lvl="4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lvl="5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lvl="6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lvl="7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lvl="8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black">
  <p:cSld name="CUSTOM_23_1_1_2_1_1_1_1_1_1_1_1_1_1">
    <p:spTree>
      <p:nvGrpSpPr>
        <p:cNvPr id="1" name="Shape 2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7" name="Google Shape;2417;p9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418" name="Google Shape;2418;p91"/>
          <p:cNvSpPr txBox="1">
            <a:spLocks noGrp="1"/>
          </p:cNvSpPr>
          <p:nvPr>
            <p:ph type="body" idx="1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>
            <a:endParaRPr/>
          </a:p>
        </p:txBody>
      </p:sp>
      <p:sp>
        <p:nvSpPr>
          <p:cNvPr id="2419" name="Google Shape;2419;p91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gold">
  <p:cSld name="CUSTOM_22_1_1_1_1_1_1_1_1_1_1_1_1_1_1">
    <p:spTree>
      <p:nvGrpSpPr>
        <p:cNvPr id="1" name="Shape 2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1" name="Google Shape;2421;p9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22" name="Google Shape;2422;p92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3" name="Google Shape;2423;p92"/>
          <p:cNvSpPr txBox="1">
            <a:spLocks noGrp="1"/>
          </p:cNvSpPr>
          <p:nvPr>
            <p:ph type="body" idx="1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maroon">
  <p:cSld name="CUSTOM_23_1_1_1_1_1_1_1_1_1_1_1_1_1_1">
    <p:spTree>
      <p:nvGrpSpPr>
        <p:cNvPr id="1" name="Shape 2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5" name="Google Shape;2425;p9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26" name="Google Shape;2426;p93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accent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7" name="Google Shape;2427;p93"/>
          <p:cNvSpPr txBox="1">
            <a:spLocks noGrp="1"/>
          </p:cNvSpPr>
          <p:nvPr>
            <p:ph type="body" idx="1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, left — photo background">
  <p:cSld name="CUSTOM_23_1_1_1_1_1_1_1_1_1_1_1_2_1_1">
    <p:spTree>
      <p:nvGrpSpPr>
        <p:cNvPr id="1" name="Shape 2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9" name="Google Shape;2429;p94"/>
          <p:cNvSpPr>
            <a:spLocks noGrp="1"/>
          </p:cNvSpPr>
          <p:nvPr>
            <p:ph type="pic" idx="2"/>
          </p:nvPr>
        </p:nvSpPr>
        <p:spPr>
          <a:xfrm>
            <a:off x="-41200" y="-37575"/>
            <a:ext cx="9253200" cy="5204700"/>
          </a:xfrm>
          <a:prstGeom prst="rect">
            <a:avLst/>
          </a:prstGeom>
          <a:noFill/>
          <a:ln>
            <a:noFill/>
          </a:ln>
        </p:spPr>
      </p:sp>
      <p:sp>
        <p:nvSpPr>
          <p:cNvPr id="2430" name="Google Shape;2430;p94"/>
          <p:cNvSpPr txBox="1">
            <a:spLocks noGrp="1"/>
          </p:cNvSpPr>
          <p:nvPr>
            <p:ph type="body" idx="1"/>
          </p:nvPr>
        </p:nvSpPr>
        <p:spPr>
          <a:xfrm>
            <a:off x="424893" y="488663"/>
            <a:ext cx="3872400" cy="35433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365750" tIns="182875" rIns="91425" bIns="18287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1600" b="1">
                <a:solidFill>
                  <a:schemeClr val="lt1"/>
                </a:solidFill>
              </a:defRPr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431" name="Google Shape;2431;p94"/>
          <p:cNvSpPr txBox="1"/>
          <p:nvPr/>
        </p:nvSpPr>
        <p:spPr>
          <a:xfrm>
            <a:off x="-103398" y="-225466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, right — photo background">
  <p:cSld name="CUSTOM_23_1_1_1_1_1_1_2_1_1_1_1_1_1_1">
    <p:spTree>
      <p:nvGrpSpPr>
        <p:cNvPr id="1" name="Shape 2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3" name="Google Shape;2433;p95"/>
          <p:cNvSpPr>
            <a:spLocks noGrp="1"/>
          </p:cNvSpPr>
          <p:nvPr>
            <p:ph type="pic" idx="2"/>
          </p:nvPr>
        </p:nvSpPr>
        <p:spPr>
          <a:xfrm>
            <a:off x="-47625" y="-41200"/>
            <a:ext cx="9277200" cy="5218500"/>
          </a:xfrm>
          <a:prstGeom prst="rect">
            <a:avLst/>
          </a:prstGeom>
          <a:noFill/>
          <a:ln>
            <a:noFill/>
          </a:ln>
        </p:spPr>
      </p:sp>
      <p:sp>
        <p:nvSpPr>
          <p:cNvPr id="2434" name="Google Shape;2434;p95"/>
          <p:cNvSpPr txBox="1">
            <a:spLocks noGrp="1"/>
          </p:cNvSpPr>
          <p:nvPr>
            <p:ph type="body" idx="1"/>
          </p:nvPr>
        </p:nvSpPr>
        <p:spPr>
          <a:xfrm>
            <a:off x="4930769" y="488663"/>
            <a:ext cx="3872400" cy="35433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365750" tIns="182875" rIns="91425" bIns="18287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1600" b="1">
                <a:solidFill>
                  <a:schemeClr val="lt1"/>
                </a:solidFill>
              </a:defRPr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435" name="Google Shape;2435;p95"/>
          <p:cNvSpPr txBox="1"/>
          <p:nvPr/>
        </p:nvSpPr>
        <p:spPr>
          <a:xfrm>
            <a:off x="4402478" y="-225466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slide options divider &gt;&gt;&gt; choose from following templates →">
  <p:cSld name="CUSTOM_23_1_1_1_1_2_1_1_1_1_1_1_1_1_1">
    <p:bg>
      <p:bgPr>
        <a:solidFill>
          <a:schemeClr val="lt2"/>
        </a:solidFill>
        <a:effectLst/>
      </p:bgPr>
    </p:bg>
    <p:spTree>
      <p:nvGrpSpPr>
        <p:cNvPr id="1" name="Shape 2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" name="Google Shape;2437;p96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chemeClr val="dk1"/>
                </a:highlight>
              </a:rPr>
              <a:t>Blank slide options</a:t>
            </a:r>
            <a:endParaRPr sz="72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438" name="Google Shape;2438;p96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white">
  <p:cSld name="CUSTOM_27">
    <p:spTree>
      <p:nvGrpSpPr>
        <p:cNvPr id="1" name="Shape 243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black">
  <p:cSld name="CUSTOM_26">
    <p:bg>
      <p:bgPr>
        <a:solidFill>
          <a:schemeClr val="dk1"/>
        </a:solidFill>
        <a:effectLst/>
      </p:bgPr>
    </p:bg>
    <p:spTree>
      <p:nvGrpSpPr>
        <p:cNvPr id="1" name="Shape 24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gold">
  <p:cSld name="CUSTOM_27_1">
    <p:bg>
      <p:bgPr>
        <a:solidFill>
          <a:schemeClr val="accent1"/>
        </a:solidFill>
        <a:effectLst/>
      </p:bgPr>
    </p:bg>
    <p:spTree>
      <p:nvGrpSpPr>
        <p:cNvPr id="1" name="Shape 2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maroon">
  <p:cSld name="CUSTOM_26_1">
    <p:bg>
      <p:bgPr>
        <a:solidFill>
          <a:schemeClr val="accent2"/>
        </a:solidFill>
        <a:effectLst/>
      </p:bgPr>
    </p:bg>
    <p:spTree>
      <p:nvGrpSpPr>
        <p:cNvPr id="1" name="Shape 244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84" Type="http://schemas.openxmlformats.org/officeDocument/2006/relationships/slideLayout" Target="../slideLayouts/slideLayout84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6" Type="http://schemas.openxmlformats.org/officeDocument/2006/relationships/slideLayout" Target="../slideLayouts/slideLayout16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5" Type="http://schemas.openxmlformats.org/officeDocument/2006/relationships/slideLayout" Target="../slideLayouts/slideLayout5.xml"/><Relationship Id="rId90" Type="http://schemas.openxmlformats.org/officeDocument/2006/relationships/slideLayout" Target="../slideLayouts/slideLayout90.xml"/><Relationship Id="rId95" Type="http://schemas.openxmlformats.org/officeDocument/2006/relationships/slideLayout" Target="../slideLayouts/slideLayout95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18" Type="http://schemas.openxmlformats.org/officeDocument/2006/relationships/slideLayout" Target="../slideLayouts/slideLayout118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08" Type="http://schemas.openxmlformats.org/officeDocument/2006/relationships/slideLayout" Target="../slideLayouts/slideLayout108.xml"/><Relationship Id="rId54" Type="http://schemas.openxmlformats.org/officeDocument/2006/relationships/slideLayout" Target="../slideLayouts/slideLayout54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91" Type="http://schemas.openxmlformats.org/officeDocument/2006/relationships/slideLayout" Target="../slideLayouts/slideLayout91.xml"/><Relationship Id="rId96" Type="http://schemas.openxmlformats.org/officeDocument/2006/relationships/slideLayout" Target="../slideLayouts/slideLayout9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119" Type="http://schemas.openxmlformats.org/officeDocument/2006/relationships/slideLayout" Target="../slideLayouts/slideLayout119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81" Type="http://schemas.openxmlformats.org/officeDocument/2006/relationships/slideLayout" Target="../slideLayouts/slideLayout81.xml"/><Relationship Id="rId86" Type="http://schemas.openxmlformats.org/officeDocument/2006/relationships/slideLayout" Target="../slideLayouts/slideLayout86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109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04" Type="http://schemas.openxmlformats.org/officeDocument/2006/relationships/slideLayout" Target="../slideLayouts/slideLayout104.xml"/><Relationship Id="rId120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15" Type="http://schemas.openxmlformats.org/officeDocument/2006/relationships/slideLayout" Target="../slideLayouts/slideLayout115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105" Type="http://schemas.openxmlformats.org/officeDocument/2006/relationships/slideLayout" Target="../slideLayouts/slideLayout105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98" Type="http://schemas.openxmlformats.org/officeDocument/2006/relationships/slideLayout" Target="../slideLayouts/slideLayout98.xml"/><Relationship Id="rId3" Type="http://schemas.openxmlformats.org/officeDocument/2006/relationships/slideLayout" Target="../slideLayouts/slideLayout3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116" Type="http://schemas.openxmlformats.org/officeDocument/2006/relationships/slideLayout" Target="../slideLayouts/slideLayout11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1pPr>
            <a:lvl2pPr marL="914400" lvl="1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2pPr>
            <a:lvl3pPr marL="1371600" lvl="2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3pPr>
            <a:lvl4pPr marL="1828800" lvl="3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4pPr>
            <a:lvl5pPr marL="2286000" lvl="4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5pPr>
            <a:lvl6pPr marL="2743200" lvl="5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6pPr>
            <a:lvl7pPr marL="3200400" lvl="6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7pPr>
            <a:lvl8pPr marL="3657600" lvl="7" indent="-3556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8pPr>
            <a:lvl9pPr marL="4114800" lvl="8" indent="-355600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/>
          <p:nvPr/>
        </p:nvSpPr>
        <p:spPr>
          <a:xfrm>
            <a:off x="7762875" y="5007025"/>
            <a:ext cx="1042800" cy="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0"/>
              <a:buFont typeface="Arial"/>
              <a:buNone/>
            </a:pPr>
            <a:r>
              <a:rPr lang="en" sz="400" i="0" u="none" strike="noStrike" cap="none">
                <a:solidFill>
                  <a:schemeClr val="lt2"/>
                </a:solidFill>
              </a:rPr>
              <a:t>Copyright © 202</a:t>
            </a:r>
            <a:r>
              <a:rPr lang="en" sz="400">
                <a:solidFill>
                  <a:schemeClr val="lt2"/>
                </a:solidFill>
              </a:rPr>
              <a:t>4 </a:t>
            </a:r>
            <a:r>
              <a:rPr lang="en" sz="400" i="0" u="none" strike="noStrike" cap="none">
                <a:solidFill>
                  <a:schemeClr val="lt2"/>
                </a:solidFill>
              </a:rPr>
              <a:t>Arizona Board of Regents</a:t>
            </a:r>
            <a:endParaRPr sz="400" i="0" u="none" strike="noStrike" cap="none">
              <a:solidFill>
                <a:schemeClr val="lt2"/>
              </a:solidFill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  <p:sldLayoutId id="2147483683" r:id="rId36"/>
    <p:sldLayoutId id="2147483684" r:id="rId37"/>
    <p:sldLayoutId id="2147483685" r:id="rId38"/>
    <p:sldLayoutId id="2147483686" r:id="rId39"/>
    <p:sldLayoutId id="2147483687" r:id="rId40"/>
    <p:sldLayoutId id="2147483688" r:id="rId41"/>
    <p:sldLayoutId id="2147483689" r:id="rId42"/>
    <p:sldLayoutId id="2147483690" r:id="rId43"/>
    <p:sldLayoutId id="2147483691" r:id="rId44"/>
    <p:sldLayoutId id="2147483692" r:id="rId45"/>
    <p:sldLayoutId id="2147483693" r:id="rId46"/>
    <p:sldLayoutId id="2147483694" r:id="rId47"/>
    <p:sldLayoutId id="2147483695" r:id="rId48"/>
    <p:sldLayoutId id="2147483696" r:id="rId49"/>
    <p:sldLayoutId id="2147483697" r:id="rId50"/>
    <p:sldLayoutId id="2147483698" r:id="rId51"/>
    <p:sldLayoutId id="2147483699" r:id="rId52"/>
    <p:sldLayoutId id="2147483700" r:id="rId53"/>
    <p:sldLayoutId id="2147483701" r:id="rId54"/>
    <p:sldLayoutId id="2147483702" r:id="rId55"/>
    <p:sldLayoutId id="2147483703" r:id="rId56"/>
    <p:sldLayoutId id="2147483704" r:id="rId57"/>
    <p:sldLayoutId id="2147483705" r:id="rId58"/>
    <p:sldLayoutId id="2147483706" r:id="rId59"/>
    <p:sldLayoutId id="2147483707" r:id="rId60"/>
    <p:sldLayoutId id="2147483708" r:id="rId61"/>
    <p:sldLayoutId id="2147483709" r:id="rId62"/>
    <p:sldLayoutId id="2147483710" r:id="rId63"/>
    <p:sldLayoutId id="2147483711" r:id="rId64"/>
    <p:sldLayoutId id="2147483712" r:id="rId65"/>
    <p:sldLayoutId id="2147483713" r:id="rId66"/>
    <p:sldLayoutId id="2147483714" r:id="rId67"/>
    <p:sldLayoutId id="2147483715" r:id="rId68"/>
    <p:sldLayoutId id="2147483716" r:id="rId69"/>
    <p:sldLayoutId id="2147483717" r:id="rId70"/>
    <p:sldLayoutId id="2147483718" r:id="rId71"/>
    <p:sldLayoutId id="2147483719" r:id="rId72"/>
    <p:sldLayoutId id="2147483720" r:id="rId73"/>
    <p:sldLayoutId id="2147483721" r:id="rId74"/>
    <p:sldLayoutId id="2147483722" r:id="rId75"/>
    <p:sldLayoutId id="2147483723" r:id="rId76"/>
    <p:sldLayoutId id="2147483724" r:id="rId77"/>
    <p:sldLayoutId id="2147483725" r:id="rId78"/>
    <p:sldLayoutId id="2147483726" r:id="rId79"/>
    <p:sldLayoutId id="2147483727" r:id="rId80"/>
    <p:sldLayoutId id="2147483728" r:id="rId81"/>
    <p:sldLayoutId id="2147483729" r:id="rId82"/>
    <p:sldLayoutId id="2147483730" r:id="rId83"/>
    <p:sldLayoutId id="2147483731" r:id="rId84"/>
    <p:sldLayoutId id="2147483732" r:id="rId85"/>
    <p:sldLayoutId id="2147483733" r:id="rId86"/>
    <p:sldLayoutId id="2147483734" r:id="rId87"/>
    <p:sldLayoutId id="2147483735" r:id="rId88"/>
    <p:sldLayoutId id="2147483736" r:id="rId89"/>
    <p:sldLayoutId id="2147483737" r:id="rId90"/>
    <p:sldLayoutId id="2147483738" r:id="rId91"/>
    <p:sldLayoutId id="2147483739" r:id="rId92"/>
    <p:sldLayoutId id="2147483740" r:id="rId93"/>
    <p:sldLayoutId id="2147483741" r:id="rId94"/>
    <p:sldLayoutId id="2147483742" r:id="rId95"/>
    <p:sldLayoutId id="2147483743" r:id="rId96"/>
    <p:sldLayoutId id="2147483744" r:id="rId97"/>
    <p:sldLayoutId id="2147483745" r:id="rId98"/>
    <p:sldLayoutId id="2147483746" r:id="rId99"/>
    <p:sldLayoutId id="2147483747" r:id="rId100"/>
    <p:sldLayoutId id="2147483748" r:id="rId101"/>
    <p:sldLayoutId id="2147483749" r:id="rId102"/>
    <p:sldLayoutId id="2147483750" r:id="rId103"/>
    <p:sldLayoutId id="2147483751" r:id="rId104"/>
    <p:sldLayoutId id="2147483752" r:id="rId105"/>
    <p:sldLayoutId id="2147483753" r:id="rId106"/>
    <p:sldLayoutId id="2147483754" r:id="rId107"/>
    <p:sldLayoutId id="2147483755" r:id="rId108"/>
    <p:sldLayoutId id="2147483756" r:id="rId109"/>
    <p:sldLayoutId id="2147483757" r:id="rId110"/>
    <p:sldLayoutId id="2147483758" r:id="rId111"/>
    <p:sldLayoutId id="2147483759" r:id="rId112"/>
    <p:sldLayoutId id="2147483760" r:id="rId113"/>
    <p:sldLayoutId id="2147483761" r:id="rId114"/>
    <p:sldLayoutId id="2147483762" r:id="rId115"/>
    <p:sldLayoutId id="2147483763" r:id="rId116"/>
    <p:sldLayoutId id="2147483764" r:id="rId117"/>
    <p:sldLayoutId id="2147483765" r:id="rId118"/>
    <p:sldLayoutId id="2147483766" r:id="rId1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65">
          <p15:clr>
            <a:srgbClr val="FF00FF"/>
          </p15:clr>
        </p15:guide>
        <p15:guide id="2" pos="5478">
          <p15:clr>
            <a:srgbClr val="FF00FF"/>
          </p15:clr>
        </p15:guide>
        <p15:guide id="3" pos="2909">
          <p15:clr>
            <a:srgbClr val="FF00FF"/>
          </p15:clr>
        </p15:guide>
        <p15:guide id="4" pos="5547">
          <p15:clr>
            <a:srgbClr val="FF00FF"/>
          </p15:clr>
        </p15:guide>
        <p15:guide id="5" pos="202">
          <p15:clr>
            <a:srgbClr val="FF00FF"/>
          </p15:clr>
        </p15:guide>
        <p15:guide id="6" pos="467">
          <p15:clr>
            <a:srgbClr val="FF00FF"/>
          </p15:clr>
        </p15:guide>
        <p15:guide id="7" pos="530">
          <p15:clr>
            <a:srgbClr val="FF00FF"/>
          </p15:clr>
        </p15:guide>
        <p15:guide id="8" pos="732">
          <p15:clr>
            <a:srgbClr val="FF00FF"/>
          </p15:clr>
        </p15:guide>
        <p15:guide id="9" pos="795">
          <p15:clr>
            <a:srgbClr val="FF00FF"/>
          </p15:clr>
        </p15:guide>
        <p15:guide id="10" pos="991">
          <p15:clr>
            <a:srgbClr val="FF00FF"/>
          </p15:clr>
        </p15:guide>
        <p15:guide id="11" pos="1060">
          <p15:clr>
            <a:srgbClr val="FF00FF"/>
          </p15:clr>
        </p15:guide>
        <p15:guide id="12" pos="1267">
          <p15:clr>
            <a:srgbClr val="FF00FF"/>
          </p15:clr>
        </p15:guide>
        <p15:guide id="13" pos="1319">
          <p15:clr>
            <a:srgbClr val="FF00FF"/>
          </p15:clr>
        </p15:guide>
        <p15:guide id="14" pos="1521">
          <p15:clr>
            <a:srgbClr val="FF00FF"/>
          </p15:clr>
        </p15:guide>
        <p15:guide id="15" pos="1584">
          <p15:clr>
            <a:srgbClr val="FF00FF"/>
          </p15:clr>
        </p15:guide>
        <p15:guide id="16" pos="1786">
          <p15:clr>
            <a:srgbClr val="FF00FF"/>
          </p15:clr>
        </p15:guide>
        <p15:guide id="17" pos="1849">
          <p15:clr>
            <a:srgbClr val="FF00FF"/>
          </p15:clr>
        </p15:guide>
        <p15:guide id="18" pos="2051">
          <p15:clr>
            <a:srgbClr val="FF00FF"/>
          </p15:clr>
        </p15:guide>
        <p15:guide id="19" pos="2114">
          <p15:clr>
            <a:srgbClr val="FF00FF"/>
          </p15:clr>
        </p15:guide>
        <p15:guide id="20" pos="2316">
          <p15:clr>
            <a:srgbClr val="FF00FF"/>
          </p15:clr>
        </p15:guide>
        <p15:guide id="21" pos="2379">
          <p15:clr>
            <a:srgbClr val="FF00FF"/>
          </p15:clr>
        </p15:guide>
        <p15:guide id="22" pos="2575">
          <p15:clr>
            <a:srgbClr val="FF00FF"/>
          </p15:clr>
        </p15:guide>
        <p15:guide id="23" pos="2644">
          <p15:clr>
            <a:srgbClr val="FF00FF"/>
          </p15:clr>
        </p15:guide>
        <p15:guide id="24" pos="2851">
          <p15:clr>
            <a:srgbClr val="FF00FF"/>
          </p15:clr>
        </p15:guide>
        <p15:guide id="25" pos="3110">
          <p15:clr>
            <a:srgbClr val="FF00FF"/>
          </p15:clr>
        </p15:guide>
        <p15:guide id="26" pos="3174">
          <p15:clr>
            <a:srgbClr val="FF00FF"/>
          </p15:clr>
        </p15:guide>
        <p15:guide id="27" pos="3375">
          <p15:clr>
            <a:srgbClr val="FF00FF"/>
          </p15:clr>
        </p15:guide>
        <p15:guide id="28" pos="3439">
          <p15:clr>
            <a:srgbClr val="FF00FF"/>
          </p15:clr>
        </p15:guide>
        <p15:guide id="29" pos="3640">
          <p15:clr>
            <a:srgbClr val="FF00FF"/>
          </p15:clr>
        </p15:guide>
        <p15:guide id="30" pos="3698">
          <p15:clr>
            <a:srgbClr val="FF00FF"/>
          </p15:clr>
        </p15:guide>
        <p15:guide id="31" pos="3905">
          <p15:clr>
            <a:srgbClr val="FF00FF"/>
          </p15:clr>
        </p15:guide>
        <p15:guide id="32" pos="3963">
          <p15:clr>
            <a:srgbClr val="FF00FF"/>
          </p15:clr>
        </p15:guide>
        <p15:guide id="33" pos="4164">
          <p15:clr>
            <a:srgbClr val="FF00FF"/>
          </p15:clr>
        </p15:guide>
        <p15:guide id="34" pos="4228">
          <p15:clr>
            <a:srgbClr val="FF00FF"/>
          </p15:clr>
        </p15:guide>
        <p15:guide id="35" pos="4429">
          <p15:clr>
            <a:srgbClr val="FF00FF"/>
          </p15:clr>
        </p15:guide>
        <p15:guide id="36" pos="4493">
          <p15:clr>
            <a:srgbClr val="FF00FF"/>
          </p15:clr>
        </p15:guide>
        <p15:guide id="37" pos="4694">
          <p15:clr>
            <a:srgbClr val="FF00FF"/>
          </p15:clr>
        </p15:guide>
        <p15:guide id="38" pos="4752">
          <p15:clr>
            <a:srgbClr val="FF00FF"/>
          </p15:clr>
        </p15:guide>
        <p15:guide id="39" pos="4954">
          <p15:clr>
            <a:srgbClr val="FF00FF"/>
          </p15:clr>
        </p15:guide>
        <p15:guide id="40" pos="5017">
          <p15:clr>
            <a:srgbClr val="FF00FF"/>
          </p15:clr>
        </p15:guide>
        <p15:guide id="41" pos="5219">
          <p15:clr>
            <a:srgbClr val="FF00FF"/>
          </p15:clr>
        </p15:guide>
        <p15:guide id="42" pos="5288">
          <p15:clr>
            <a:srgbClr val="FF00FF"/>
          </p15:clr>
        </p15:guide>
        <p15:guide id="43" orient="horz" pos="559">
          <p15:clr>
            <a:srgbClr val="FF00FF"/>
          </p15:clr>
        </p15:guide>
        <p15:guide id="44" orient="horz" pos="3041">
          <p15:clr>
            <a:srgbClr val="FF00FF"/>
          </p15:clr>
        </p15:guide>
        <p15:guide id="45" orient="horz" pos="202">
          <p15:clr>
            <a:srgbClr val="FF00FF"/>
          </p15:clr>
        </p15:guide>
        <p15:guide id="46" orient="horz" pos="1619">
          <p15:clr>
            <a:srgbClr val="00FFFF"/>
          </p15:clr>
        </p15:guide>
        <p15:guide id="47" pos="2880">
          <p15:clr>
            <a:srgbClr val="00FFFF"/>
          </p15:clr>
        </p15:guide>
        <p15:guide id="48" orient="horz" pos="626">
          <p15:clr>
            <a:srgbClr val="FF00FF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15.png"/><Relationship Id="rId5" Type="http://schemas.openxmlformats.org/officeDocument/2006/relationships/image" Target="../media/image12.png"/><Relationship Id="rId4" Type="http://schemas.openxmlformats.org/officeDocument/2006/relationships/image" Target="../media/image1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18.jpg"/><Relationship Id="rId4" Type="http://schemas.openxmlformats.org/officeDocument/2006/relationships/image" Target="../media/image1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4.xml"/><Relationship Id="rId5" Type="http://schemas.openxmlformats.org/officeDocument/2006/relationships/image" Target="../media/image12.png"/><Relationship Id="rId4" Type="http://schemas.openxmlformats.org/officeDocument/2006/relationships/hyperlink" Target="https://www.swri.org/sites/default/files/brochures/drifts.pdf" TargetMode="Externa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1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2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1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0" name="Google Shape;4640;p121"/>
          <p:cNvSpPr txBox="1">
            <a:spLocks noGrp="1"/>
          </p:cNvSpPr>
          <p:nvPr>
            <p:ph type="ctrTitle"/>
          </p:nvPr>
        </p:nvSpPr>
        <p:spPr>
          <a:xfrm>
            <a:off x="381325" y="1107469"/>
            <a:ext cx="8411700" cy="12468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</a:t>
            </a:r>
            <a:r>
              <a:rPr lang="en" sz="4200"/>
              <a:t>D Printed Afterglow Filters for Air Pollution Control</a:t>
            </a:r>
            <a:endParaRPr sz="4200"/>
          </a:p>
        </p:txBody>
      </p:sp>
      <p:sp>
        <p:nvSpPr>
          <p:cNvPr id="4641" name="Google Shape;4641;p121"/>
          <p:cNvSpPr txBox="1">
            <a:spLocks noGrp="1"/>
          </p:cNvSpPr>
          <p:nvPr>
            <p:ph type="subTitle" idx="1"/>
          </p:nvPr>
        </p:nvSpPr>
        <p:spPr>
          <a:xfrm>
            <a:off x="350975" y="2552075"/>
            <a:ext cx="7902900" cy="492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highlight>
                  <a:schemeClr val="lt1"/>
                </a:highlight>
              </a:rPr>
              <a:t>Gabriel Negrao, Adnan Abdullahi, Mikiye Lamansky, Jean M. Andino</a:t>
            </a:r>
            <a:endParaRPr>
              <a:highlight>
                <a:schemeClr val="lt1"/>
              </a:highlight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highlight>
                  <a:schemeClr val="lt1"/>
                </a:highlight>
              </a:rPr>
              <a:t>School for Engineering of Matter, Transport, &amp; Energy at Arizona State University</a:t>
            </a:r>
            <a:endParaRPr>
              <a:highlight>
                <a:schemeClr val="lt1"/>
              </a:highlight>
            </a:endParaRPr>
          </a:p>
        </p:txBody>
      </p:sp>
      <p:pic>
        <p:nvPicPr>
          <p:cNvPr id="4642" name="Google Shape;4642;p1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698475" y="3472562"/>
            <a:ext cx="932700" cy="159151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7" name="Google Shape;4647;p122"/>
          <p:cNvSpPr txBox="1">
            <a:spLocks noGrp="1"/>
          </p:cNvSpPr>
          <p:nvPr>
            <p:ph type="title"/>
          </p:nvPr>
        </p:nvSpPr>
        <p:spPr>
          <a:xfrm>
            <a:off x="412025" y="320050"/>
            <a:ext cx="44319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How does H</a:t>
            </a:r>
            <a:r>
              <a:rPr lang="en" baseline="-25000"/>
              <a:t>2</a:t>
            </a:r>
            <a:r>
              <a:rPr lang="en"/>
              <a:t>S form?</a:t>
            </a:r>
            <a:endParaRPr/>
          </a:p>
        </p:txBody>
      </p:sp>
      <p:sp>
        <p:nvSpPr>
          <p:cNvPr id="4648" name="Google Shape;4648;p122"/>
          <p:cNvSpPr txBox="1">
            <a:spLocks noGrp="1"/>
          </p:cNvSpPr>
          <p:nvPr>
            <p:ph type="body" idx="1"/>
          </p:nvPr>
        </p:nvSpPr>
        <p:spPr>
          <a:xfrm>
            <a:off x="43975" y="930863"/>
            <a:ext cx="4482300" cy="14829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/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SzPts val="1800"/>
              <a:buChar char="-"/>
            </a:pPr>
            <a:r>
              <a:rPr lang="en" sz="1800"/>
              <a:t>Bacteria decompose sulfates, creating hydrogen sulfide</a:t>
            </a:r>
            <a:endParaRPr sz="1800"/>
          </a:p>
          <a:p>
            <a:pPr marL="91440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sz="1800" i="1"/>
              <a:t>SO</a:t>
            </a:r>
            <a:r>
              <a:rPr lang="en" sz="1800" i="1" baseline="30000"/>
              <a:t>2-</a:t>
            </a:r>
            <a:r>
              <a:rPr lang="en" sz="1800" i="1" baseline="-25000"/>
              <a:t>4</a:t>
            </a:r>
            <a:r>
              <a:rPr lang="en" sz="1800" i="1"/>
              <a:t> + Organics → H</a:t>
            </a:r>
            <a:r>
              <a:rPr lang="en" sz="1800" i="1" baseline="-25000"/>
              <a:t>2</a:t>
            </a:r>
            <a:r>
              <a:rPr lang="en" sz="1800" i="1"/>
              <a:t>S + CO</a:t>
            </a:r>
            <a:r>
              <a:rPr lang="en" sz="1800" i="1" baseline="-25000"/>
              <a:t>2</a:t>
            </a:r>
            <a:endParaRPr sz="1800" i="1"/>
          </a:p>
          <a:p>
            <a:pPr marL="457200" lvl="0" indent="-342900" algn="l" rtl="0">
              <a:spcBef>
                <a:spcPts val="800"/>
              </a:spcBef>
              <a:spcAft>
                <a:spcPts val="0"/>
              </a:spcAft>
              <a:buSzPts val="1800"/>
              <a:buChar char="-"/>
            </a:pPr>
            <a:r>
              <a:rPr lang="en" sz="1800"/>
              <a:t>Unchecked high concentrations can cause severe irritation and death</a:t>
            </a:r>
            <a:endParaRPr sz="1800"/>
          </a:p>
        </p:txBody>
      </p:sp>
      <p:sp>
        <p:nvSpPr>
          <p:cNvPr id="4649" name="Google Shape;4649;p122"/>
          <p:cNvSpPr txBox="1">
            <a:spLocks noGrp="1"/>
          </p:cNvSpPr>
          <p:nvPr>
            <p:ph type="body" idx="4294967295"/>
          </p:nvPr>
        </p:nvSpPr>
        <p:spPr>
          <a:xfrm>
            <a:off x="4572000" y="2350925"/>
            <a:ext cx="4372800" cy="2445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SzPts val="1800"/>
              <a:buChar char="-"/>
            </a:pPr>
            <a:r>
              <a:rPr lang="en" sz="1800"/>
              <a:t>H</a:t>
            </a:r>
            <a:r>
              <a:rPr lang="en" sz="1800" baseline="-25000"/>
              <a:t>2</a:t>
            </a:r>
            <a:r>
              <a:rPr lang="en" sz="1800"/>
              <a:t>S can be split, generating hydrogen</a:t>
            </a:r>
            <a:endParaRPr sz="1800"/>
          </a:p>
          <a:p>
            <a:pPr marL="457200" lvl="0" indent="4572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lang="en" i="1"/>
              <a:t>H</a:t>
            </a:r>
            <a:r>
              <a:rPr lang="en" i="1" baseline="-25000"/>
              <a:t>2</a:t>
            </a:r>
            <a:r>
              <a:rPr lang="en" i="1"/>
              <a:t>S + energy → H</a:t>
            </a:r>
            <a:r>
              <a:rPr lang="en" i="1" baseline="-25000"/>
              <a:t>2</a:t>
            </a:r>
            <a:r>
              <a:rPr lang="en" i="1"/>
              <a:t> + S </a:t>
            </a:r>
            <a:endParaRPr i="1"/>
          </a:p>
          <a:p>
            <a:pPr marL="457200" lvl="0" indent="-3429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Char char="-"/>
            </a:pPr>
            <a:r>
              <a:rPr lang="en" sz="1800"/>
              <a:t>Incredible potential for green energy </a:t>
            </a:r>
            <a:endParaRPr sz="1800"/>
          </a:p>
          <a:p>
            <a:pPr marL="45720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-"/>
            </a:pPr>
            <a:r>
              <a:rPr lang="en" sz="1800"/>
              <a:t>Photocatalysts can reduce the thermodynamic energy barrier</a:t>
            </a:r>
            <a:endParaRPr sz="1800"/>
          </a:p>
          <a:p>
            <a:pPr marL="914400" lvl="1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-"/>
            </a:pPr>
            <a:r>
              <a:rPr lang="en" sz="1800" i="1"/>
              <a:t>How can the energy demand be further reduced?</a:t>
            </a:r>
            <a:endParaRPr sz="1800" i="1"/>
          </a:p>
        </p:txBody>
      </p:sp>
      <p:cxnSp>
        <p:nvCxnSpPr>
          <p:cNvPr id="4650" name="Google Shape;4650;p122"/>
          <p:cNvCxnSpPr>
            <a:stCxn id="4651" idx="0"/>
            <a:endCxn id="4652" idx="2"/>
          </p:cNvCxnSpPr>
          <p:nvPr/>
        </p:nvCxnSpPr>
        <p:spPr>
          <a:xfrm rot="5400000" flipH="1">
            <a:off x="2079633" y="3043450"/>
            <a:ext cx="408900" cy="644100"/>
          </a:xfrm>
          <a:prstGeom prst="curvedConnector3">
            <a:avLst>
              <a:gd name="adj1" fmla="val 49989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triangle" w="med" len="med"/>
          </a:ln>
        </p:spPr>
      </p:cxnSp>
      <p:grpSp>
        <p:nvGrpSpPr>
          <p:cNvPr id="4653" name="Google Shape;4653;p122"/>
          <p:cNvGrpSpPr/>
          <p:nvPr/>
        </p:nvGrpSpPr>
        <p:grpSpPr>
          <a:xfrm>
            <a:off x="143750" y="2569509"/>
            <a:ext cx="3960962" cy="2441321"/>
            <a:chOff x="108144" y="2696825"/>
            <a:chExt cx="3689764" cy="2314268"/>
          </a:xfrm>
        </p:grpSpPr>
        <p:grpSp>
          <p:nvGrpSpPr>
            <p:cNvPr id="4654" name="Google Shape;4654;p122"/>
            <p:cNvGrpSpPr/>
            <p:nvPr/>
          </p:nvGrpSpPr>
          <p:grpSpPr>
            <a:xfrm>
              <a:off x="108144" y="2696825"/>
              <a:ext cx="2600340" cy="2314268"/>
              <a:chOff x="713750" y="2831268"/>
              <a:chExt cx="2337805" cy="2109441"/>
            </a:xfrm>
          </p:grpSpPr>
          <p:cxnSp>
            <p:nvCxnSpPr>
              <p:cNvPr id="4655" name="Google Shape;4655;p122"/>
              <p:cNvCxnSpPr>
                <a:stCxn id="4656" idx="0"/>
                <a:endCxn id="4652" idx="1"/>
              </p:cNvCxnSpPr>
              <p:nvPr/>
            </p:nvCxnSpPr>
            <p:spPr>
              <a:xfrm rot="-5400000">
                <a:off x="1469112" y="3021749"/>
                <a:ext cx="439500" cy="570000"/>
              </a:xfrm>
              <a:prstGeom prst="curvedConnector2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  <p:sp>
            <p:nvSpPr>
              <p:cNvPr id="4652" name="Google Shape;4652;p122"/>
              <p:cNvSpPr txBox="1"/>
              <p:nvPr/>
            </p:nvSpPr>
            <p:spPr>
              <a:xfrm>
                <a:off x="1973872" y="2831268"/>
                <a:ext cx="525300" cy="511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800">
                    <a:solidFill>
                      <a:schemeClr val="dk1"/>
                    </a:solidFill>
                  </a:rPr>
                  <a:t>H</a:t>
                </a:r>
                <a:r>
                  <a:rPr lang="en" sz="1800" baseline="-25000">
                    <a:solidFill>
                      <a:schemeClr val="dk1"/>
                    </a:solidFill>
                  </a:rPr>
                  <a:t>2</a:t>
                </a:r>
                <a:r>
                  <a:rPr lang="en" sz="1800">
                    <a:solidFill>
                      <a:schemeClr val="dk1"/>
                    </a:solidFill>
                  </a:rPr>
                  <a:t>S</a:t>
                </a:r>
                <a:endParaRPr sz="1800">
                  <a:solidFill>
                    <a:schemeClr val="dk1"/>
                  </a:solidFill>
                </a:endParaRPr>
              </a:p>
            </p:txBody>
          </p:sp>
          <p:sp>
            <p:nvSpPr>
              <p:cNvPr id="4657" name="Google Shape;4657;p122"/>
              <p:cNvSpPr txBox="1"/>
              <p:nvPr/>
            </p:nvSpPr>
            <p:spPr>
              <a:xfrm>
                <a:off x="1352955" y="4707910"/>
                <a:ext cx="1698600" cy="232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600">
                    <a:solidFill>
                      <a:schemeClr val="dk1"/>
                    </a:solidFill>
                  </a:rPr>
                  <a:t>Images generated with the assistance of AI</a:t>
                </a:r>
                <a:endParaRPr sz="600">
                  <a:solidFill>
                    <a:schemeClr val="dk1"/>
                  </a:solidFill>
                </a:endParaRPr>
              </a:p>
            </p:txBody>
          </p:sp>
          <p:pic>
            <p:nvPicPr>
              <p:cNvPr id="4656" name="Google Shape;4656;p122"/>
              <p:cNvPicPr preferRelativeResize="0"/>
              <p:nvPr/>
            </p:nvPicPr>
            <p:blipFill rotWithShape="1">
              <a:blip r:embed="rId3">
                <a:alphaModFix/>
              </a:blip>
              <a:srcRect b="10546"/>
              <a:stretch/>
            </p:blipFill>
            <p:spPr>
              <a:xfrm>
                <a:off x="713750" y="3526499"/>
                <a:ext cx="1380224" cy="1234624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pic>
          <p:nvPicPr>
            <p:cNvPr id="4658" name="Google Shape;4658;p122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2879809" y="2923240"/>
              <a:ext cx="918099" cy="918099"/>
            </a:xfrm>
            <a:prstGeom prst="rect">
              <a:avLst/>
            </a:prstGeom>
            <a:noFill/>
            <a:ln>
              <a:noFill/>
            </a:ln>
          </p:spPr>
        </p:pic>
      </p:grpSp>
      <p:cxnSp>
        <p:nvCxnSpPr>
          <p:cNvPr id="4659" name="Google Shape;4659;p122"/>
          <p:cNvCxnSpPr>
            <a:stCxn id="4652" idx="3"/>
            <a:endCxn id="4658" idx="1"/>
          </p:cNvCxnSpPr>
          <p:nvPr/>
        </p:nvCxnSpPr>
        <p:spPr>
          <a:xfrm>
            <a:off x="2275640" y="2865322"/>
            <a:ext cx="843600" cy="427200"/>
          </a:xfrm>
          <a:prstGeom prst="curvedConnector3">
            <a:avLst>
              <a:gd name="adj1" fmla="val 49994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triangle" w="med" len="med"/>
          </a:ln>
        </p:spPr>
      </p:cxnSp>
      <p:pic>
        <p:nvPicPr>
          <p:cNvPr id="4660" name="Google Shape;4660;p12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695951" y="4491125"/>
            <a:ext cx="356975" cy="609175"/>
          </a:xfrm>
          <a:prstGeom prst="rect">
            <a:avLst/>
          </a:prstGeom>
          <a:noFill/>
          <a:ln>
            <a:noFill/>
          </a:ln>
        </p:spPr>
      </p:pic>
      <p:pic>
        <p:nvPicPr>
          <p:cNvPr id="4651" name="Google Shape;4651;p122"/>
          <p:cNvPicPr preferRelativeResize="0"/>
          <p:nvPr/>
        </p:nvPicPr>
        <p:blipFill rotWithShape="1">
          <a:blip r:embed="rId6">
            <a:alphaModFix/>
          </a:blip>
          <a:srcRect l="7394" t="13411" r="10993" b="16770"/>
          <a:stretch/>
        </p:blipFill>
        <p:spPr>
          <a:xfrm>
            <a:off x="1889250" y="3569950"/>
            <a:ext cx="1433766" cy="12265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661" name="Google Shape;4661;p122"/>
          <p:cNvGrpSpPr/>
          <p:nvPr/>
        </p:nvGrpSpPr>
        <p:grpSpPr>
          <a:xfrm>
            <a:off x="5052830" y="55128"/>
            <a:ext cx="3866352" cy="2195397"/>
            <a:chOff x="5193680" y="3"/>
            <a:chExt cx="3866352" cy="2195397"/>
          </a:xfrm>
        </p:grpSpPr>
        <p:pic>
          <p:nvPicPr>
            <p:cNvPr id="4662" name="Google Shape;4662;p122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5193680" y="194100"/>
              <a:ext cx="3502276" cy="20013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663" name="Google Shape;4663;p122"/>
            <p:cNvSpPr txBox="1"/>
            <p:nvPr/>
          </p:nvSpPr>
          <p:spPr>
            <a:xfrm>
              <a:off x="7031732" y="3"/>
              <a:ext cx="2028300" cy="269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</a:rPr>
                <a:t>Image generated with the assistance of AI</a:t>
              </a:r>
              <a:endParaRPr sz="600">
                <a:solidFill>
                  <a:schemeClr val="dk1"/>
                </a:solidFill>
              </a:endParaRP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8" name="Google Shape;4668;p12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666900" cy="49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/>
              <a:t>Opportunity</a:t>
            </a:r>
            <a:endParaRPr sz="3600"/>
          </a:p>
        </p:txBody>
      </p:sp>
      <p:sp>
        <p:nvSpPr>
          <p:cNvPr id="4669" name="Google Shape;4669;p123"/>
          <p:cNvSpPr txBox="1">
            <a:spLocks noGrp="1"/>
          </p:cNvSpPr>
          <p:nvPr>
            <p:ph type="body" idx="1"/>
          </p:nvPr>
        </p:nvSpPr>
        <p:spPr>
          <a:xfrm>
            <a:off x="371875" y="833675"/>
            <a:ext cx="5126700" cy="1465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SzPts val="2000"/>
              <a:buChar char="-"/>
            </a:pPr>
            <a:r>
              <a:rPr lang="en"/>
              <a:t>DIW structures adsorb H</a:t>
            </a:r>
            <a:r>
              <a:rPr lang="en" baseline="-25000"/>
              <a:t>2</a:t>
            </a:r>
            <a:r>
              <a:rPr lang="en"/>
              <a:t>S and split it when exposed to light</a:t>
            </a:r>
            <a:endParaRPr/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SzPts val="2000"/>
              <a:buChar char="-"/>
            </a:pPr>
            <a:r>
              <a:rPr lang="en"/>
              <a:t>Afterglow reduces energy demand for photocatalytic reaction</a:t>
            </a:r>
            <a:endParaRPr/>
          </a:p>
          <a:p>
            <a:pPr marL="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endParaRPr/>
          </a:p>
        </p:txBody>
      </p:sp>
      <p:pic>
        <p:nvPicPr>
          <p:cNvPr id="4670" name="Google Shape;4670;p1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05788" y="2408125"/>
            <a:ext cx="4257723" cy="2419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671" name="Google Shape;4671;p12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627176" y="4467525"/>
            <a:ext cx="356975" cy="609175"/>
          </a:xfrm>
          <a:prstGeom prst="rect">
            <a:avLst/>
          </a:prstGeom>
          <a:noFill/>
          <a:ln>
            <a:noFill/>
          </a:ln>
        </p:spPr>
      </p:pic>
      <p:pic>
        <p:nvPicPr>
          <p:cNvPr id="4672" name="Google Shape;4672;p12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595125" y="150125"/>
            <a:ext cx="2935501" cy="4838700"/>
          </a:xfrm>
          <a:prstGeom prst="rect">
            <a:avLst/>
          </a:prstGeom>
          <a:noFill/>
          <a:ln>
            <a:noFill/>
          </a:ln>
        </p:spPr>
      </p:pic>
      <p:sp>
        <p:nvSpPr>
          <p:cNvPr id="4673" name="Google Shape;4673;p123"/>
          <p:cNvSpPr txBox="1"/>
          <p:nvPr/>
        </p:nvSpPr>
        <p:spPr>
          <a:xfrm>
            <a:off x="5595125" y="4566477"/>
            <a:ext cx="2935500" cy="498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b="1" i="1">
                <a:solidFill>
                  <a:schemeClr val="dk1"/>
                </a:solidFill>
              </a:rPr>
              <a:t>Direct Ink Writing (DIW)</a:t>
            </a:r>
            <a:endParaRPr sz="1500" b="1" i="1"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8" name="Google Shape;4678;p12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4617600" cy="609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highlight>
                  <a:schemeClr val="accent1"/>
                </a:highlight>
              </a:rPr>
              <a:t>Goal and Approach</a:t>
            </a:r>
            <a:endParaRPr sz="3600">
              <a:highlight>
                <a:schemeClr val="accent1"/>
              </a:highlight>
            </a:endParaRPr>
          </a:p>
        </p:txBody>
      </p:sp>
      <p:sp>
        <p:nvSpPr>
          <p:cNvPr id="4679" name="Google Shape;4679;p124"/>
          <p:cNvSpPr txBox="1">
            <a:spLocks noGrp="1"/>
          </p:cNvSpPr>
          <p:nvPr>
            <p:ph type="body" idx="4294967295"/>
          </p:nvPr>
        </p:nvSpPr>
        <p:spPr>
          <a:xfrm>
            <a:off x="125225" y="929350"/>
            <a:ext cx="5635200" cy="381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Goal: Use DRIFTS to analyze the composition and behavior of H</a:t>
            </a:r>
            <a:r>
              <a:rPr lang="en" baseline="-25000"/>
              <a:t>2</a:t>
            </a:r>
            <a:r>
              <a:rPr lang="en"/>
              <a:t>S on these structures.</a:t>
            </a:r>
            <a:endParaRPr/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b="1" i="1"/>
              <a:t>DRIFTS:</a:t>
            </a:r>
            <a:r>
              <a:rPr lang="en" i="1"/>
              <a:t> Allows for structural analysis of solid samples</a:t>
            </a:r>
            <a:endParaRPr i="1"/>
          </a:p>
          <a:p>
            <a:pPr marL="457200" lvl="0" indent="-355600" algn="l" rtl="0">
              <a:spcBef>
                <a:spcPts val="800"/>
              </a:spcBef>
              <a:spcAft>
                <a:spcPts val="0"/>
              </a:spcAft>
              <a:buSzPts val="2000"/>
              <a:buAutoNum type="arabicParenR"/>
            </a:pPr>
            <a:r>
              <a:rPr lang="en"/>
              <a:t>Prepare samples of printed filters and isolated components</a:t>
            </a:r>
            <a:endParaRPr/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SzPts val="2000"/>
              <a:buAutoNum type="arabicParenR"/>
            </a:pPr>
            <a:r>
              <a:rPr lang="en"/>
              <a:t>Cross-reference DRIFTS readings to isolate unique features</a:t>
            </a:r>
            <a:endParaRPr/>
          </a:p>
          <a:p>
            <a:pPr marL="914400" lvl="1" indent="-355600" algn="l" rtl="0">
              <a:spcBef>
                <a:spcPts val="0"/>
              </a:spcBef>
              <a:spcAft>
                <a:spcPts val="0"/>
              </a:spcAft>
              <a:buSzPts val="2000"/>
              <a:buAutoNum type="alphaLcParenR"/>
            </a:pPr>
            <a:r>
              <a:rPr lang="en"/>
              <a:t>ZnS vs ZnS:Cu</a:t>
            </a:r>
            <a:endParaRPr/>
          </a:p>
          <a:p>
            <a:pPr marL="914400" lvl="1" indent="-355600" algn="l" rtl="0">
              <a:spcBef>
                <a:spcPts val="0"/>
              </a:spcBef>
              <a:spcAft>
                <a:spcPts val="0"/>
              </a:spcAft>
              <a:buSzPts val="2000"/>
              <a:buAutoNum type="alphaLcParenR"/>
            </a:pPr>
            <a:r>
              <a:rPr lang="en"/>
              <a:t>Filter material pre/post H</a:t>
            </a:r>
            <a:r>
              <a:rPr lang="en" baseline="-25000"/>
              <a:t>2</a:t>
            </a:r>
            <a:r>
              <a:rPr lang="en"/>
              <a:t>S exposure</a:t>
            </a:r>
            <a:endParaRPr/>
          </a:p>
        </p:txBody>
      </p:sp>
      <p:pic>
        <p:nvPicPr>
          <p:cNvPr id="4680" name="Google Shape;4680;p124"/>
          <p:cNvPicPr preferRelativeResize="0"/>
          <p:nvPr/>
        </p:nvPicPr>
        <p:blipFill rotWithShape="1">
          <a:blip r:embed="rId3">
            <a:alphaModFix/>
          </a:blip>
          <a:srcRect b="6489"/>
          <a:stretch/>
        </p:blipFill>
        <p:spPr>
          <a:xfrm>
            <a:off x="5939075" y="1091688"/>
            <a:ext cx="3026550" cy="2955575"/>
          </a:xfrm>
          <a:prstGeom prst="rect">
            <a:avLst/>
          </a:prstGeom>
          <a:noFill/>
          <a:ln>
            <a:noFill/>
          </a:ln>
        </p:spPr>
      </p:pic>
      <p:sp>
        <p:nvSpPr>
          <p:cNvPr id="4681" name="Google Shape;4681;p124"/>
          <p:cNvSpPr txBox="1"/>
          <p:nvPr/>
        </p:nvSpPr>
        <p:spPr>
          <a:xfrm>
            <a:off x="6324000" y="4095750"/>
            <a:ext cx="2736000" cy="30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"/>
              <a:t>Figure adapted from:</a:t>
            </a:r>
            <a:r>
              <a:rPr lang="en" sz="1000"/>
              <a:t> </a:t>
            </a:r>
            <a:r>
              <a:rPr lang="en" sz="500" u="sng">
                <a:solidFill>
                  <a:schemeClr val="hlink"/>
                </a:solidFill>
                <a:hlinkClick r:id="rId4"/>
              </a:rPr>
              <a:t>https://www.swri.org/sites/default/files/brochures/drifts.pdf</a:t>
            </a:r>
            <a:r>
              <a:rPr lang="en" sz="500">
                <a:solidFill>
                  <a:schemeClr val="dk1"/>
                </a:solidFill>
              </a:rPr>
              <a:t> </a:t>
            </a:r>
            <a:endParaRPr sz="500">
              <a:solidFill>
                <a:schemeClr val="dk1"/>
              </a:solidFill>
            </a:endParaRPr>
          </a:p>
        </p:txBody>
      </p:sp>
      <p:sp>
        <p:nvSpPr>
          <p:cNvPr id="4682" name="Google Shape;4682;p124"/>
          <p:cNvSpPr/>
          <p:nvPr/>
        </p:nvSpPr>
        <p:spPr>
          <a:xfrm>
            <a:off x="7750250" y="4449350"/>
            <a:ext cx="1117500" cy="6093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683" name="Google Shape;4683;p12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627188" y="4449350"/>
            <a:ext cx="356975" cy="609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8" name="Google Shape;4688;p125"/>
          <p:cNvSpPr txBox="1">
            <a:spLocks noGrp="1"/>
          </p:cNvSpPr>
          <p:nvPr>
            <p:ph type="title"/>
          </p:nvPr>
        </p:nvSpPr>
        <p:spPr>
          <a:xfrm>
            <a:off x="420625" y="245625"/>
            <a:ext cx="3666900" cy="49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/>
              <a:t>ZnS vs ZnS:Cu</a:t>
            </a:r>
            <a:endParaRPr sz="3600"/>
          </a:p>
        </p:txBody>
      </p:sp>
      <p:sp>
        <p:nvSpPr>
          <p:cNvPr id="4689" name="Google Shape;4689;p125"/>
          <p:cNvSpPr/>
          <p:nvPr/>
        </p:nvSpPr>
        <p:spPr>
          <a:xfrm>
            <a:off x="7642100" y="4161300"/>
            <a:ext cx="1504200" cy="9822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690" name="Google Shape;4690;p125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/>
          <a:stretch/>
        </p:blipFill>
        <p:spPr>
          <a:xfrm>
            <a:off x="134888" y="1124713"/>
            <a:ext cx="5600673" cy="3341425"/>
          </a:xfrm>
          <a:prstGeom prst="rect">
            <a:avLst/>
          </a:prstGeom>
          <a:noFill/>
          <a:ln>
            <a:noFill/>
          </a:ln>
        </p:spPr>
      </p:pic>
      <p:pic>
        <p:nvPicPr>
          <p:cNvPr id="4691" name="Google Shape;4691;p12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627188" y="4466150"/>
            <a:ext cx="356975" cy="609175"/>
          </a:xfrm>
          <a:prstGeom prst="rect">
            <a:avLst/>
          </a:prstGeom>
          <a:noFill/>
          <a:ln>
            <a:noFill/>
          </a:ln>
        </p:spPr>
      </p:pic>
      <p:sp>
        <p:nvSpPr>
          <p:cNvPr id="4692" name="Google Shape;4692;p125"/>
          <p:cNvSpPr txBox="1">
            <a:spLocks noGrp="1"/>
          </p:cNvSpPr>
          <p:nvPr>
            <p:ph type="body" idx="1"/>
          </p:nvPr>
        </p:nvSpPr>
        <p:spPr>
          <a:xfrm>
            <a:off x="5870450" y="1124725"/>
            <a:ext cx="2935200" cy="34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SzPts val="2000"/>
              <a:buChar char="-"/>
            </a:pPr>
            <a:r>
              <a:rPr lang="en" i="1"/>
              <a:t>Single</a:t>
            </a:r>
            <a:r>
              <a:rPr lang="en"/>
              <a:t> peak at 1120 vs </a:t>
            </a:r>
            <a:r>
              <a:rPr lang="en" i="1"/>
              <a:t>Split</a:t>
            </a:r>
            <a:r>
              <a:rPr lang="en"/>
              <a:t> peaks at 1130-1040</a:t>
            </a:r>
            <a:endParaRPr/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SzPts val="2000"/>
              <a:buChar char="-"/>
            </a:pPr>
            <a:r>
              <a:rPr lang="en"/>
              <a:t>Indicate copper substitution in ZnS matrix</a:t>
            </a:r>
            <a:endParaRPr/>
          </a:p>
          <a:p>
            <a:pPr marL="45720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r>
              <a:rPr lang="en"/>
              <a:t>Verified structurally significant doping of copper</a:t>
            </a: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7" name="Google Shape;4697;p126"/>
          <p:cNvSpPr txBox="1">
            <a:spLocks noGrp="1"/>
          </p:cNvSpPr>
          <p:nvPr>
            <p:ph type="title"/>
          </p:nvPr>
        </p:nvSpPr>
        <p:spPr>
          <a:xfrm>
            <a:off x="566650" y="320050"/>
            <a:ext cx="7868400" cy="4155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Filter Material Before/ After H</a:t>
            </a:r>
            <a:r>
              <a:rPr lang="en" sz="3000" baseline="-25000"/>
              <a:t>2</a:t>
            </a:r>
            <a:r>
              <a:rPr lang="en" sz="3000"/>
              <a:t>S Exposure</a:t>
            </a:r>
            <a:endParaRPr sz="3000"/>
          </a:p>
        </p:txBody>
      </p:sp>
      <p:pic>
        <p:nvPicPr>
          <p:cNvPr id="4698" name="Google Shape;4698;p1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695951" y="4432600"/>
            <a:ext cx="356975" cy="609175"/>
          </a:xfrm>
          <a:prstGeom prst="rect">
            <a:avLst/>
          </a:prstGeom>
          <a:noFill/>
          <a:ln>
            <a:noFill/>
          </a:ln>
        </p:spPr>
      </p:pic>
      <p:sp>
        <p:nvSpPr>
          <p:cNvPr id="4699" name="Google Shape;4699;p126"/>
          <p:cNvSpPr txBox="1">
            <a:spLocks noGrp="1"/>
          </p:cNvSpPr>
          <p:nvPr>
            <p:ph type="body" idx="1"/>
          </p:nvPr>
        </p:nvSpPr>
        <p:spPr>
          <a:xfrm>
            <a:off x="566650" y="4070700"/>
            <a:ext cx="7260900" cy="1072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457200" lvl="0" indent="-349250" algn="l" rtl="0">
              <a:spcBef>
                <a:spcPts val="0"/>
              </a:spcBef>
              <a:spcAft>
                <a:spcPts val="0"/>
              </a:spcAft>
              <a:buSzPts val="1900"/>
              <a:buChar char="-"/>
            </a:pPr>
            <a:r>
              <a:rPr lang="en" sz="1900"/>
              <a:t>No features suggesting H</a:t>
            </a:r>
            <a:r>
              <a:rPr lang="en" sz="1900" baseline="-25000"/>
              <a:t>2</a:t>
            </a:r>
            <a:r>
              <a:rPr lang="en" sz="1900"/>
              <a:t>S on surface (2500-2625 cm</a:t>
            </a:r>
            <a:r>
              <a:rPr lang="en" sz="1900" baseline="30000"/>
              <a:t>-1</a:t>
            </a:r>
            <a:r>
              <a:rPr lang="en" sz="1900"/>
              <a:t>)</a:t>
            </a:r>
            <a:endParaRPr sz="1900"/>
          </a:p>
          <a:p>
            <a:pPr marL="457200" lvl="0" indent="-349250" algn="l" rtl="0">
              <a:spcBef>
                <a:spcPts val="0"/>
              </a:spcBef>
              <a:spcAft>
                <a:spcPts val="0"/>
              </a:spcAft>
              <a:buSzPts val="1900"/>
              <a:buChar char="-"/>
            </a:pPr>
            <a:r>
              <a:rPr lang="en" sz="1900"/>
              <a:t>Interesting behavior at 1655 cm</a:t>
            </a:r>
            <a:r>
              <a:rPr lang="en" sz="1900" baseline="30000"/>
              <a:t>-1</a:t>
            </a:r>
            <a:r>
              <a:rPr lang="en" sz="1900"/>
              <a:t>, intensifying -OH peak?</a:t>
            </a:r>
            <a:endParaRPr sz="1900"/>
          </a:p>
          <a:p>
            <a:pPr marL="457200" lvl="0" indent="-349250" algn="l" rtl="0">
              <a:spcBef>
                <a:spcPts val="0"/>
              </a:spcBef>
              <a:spcAft>
                <a:spcPts val="0"/>
              </a:spcAft>
              <a:buSzPts val="1900"/>
              <a:buChar char="-"/>
            </a:pPr>
            <a:r>
              <a:rPr lang="en" sz="1900"/>
              <a:t>Subtracted spectra to isolate novelties</a:t>
            </a:r>
            <a:endParaRPr sz="1900"/>
          </a:p>
          <a:p>
            <a:pPr marL="457200" lvl="0" indent="0" algn="l" rtl="0">
              <a:spcBef>
                <a:spcPts val="800"/>
              </a:spcBef>
              <a:spcAft>
                <a:spcPts val="800"/>
              </a:spcAft>
              <a:buNone/>
            </a:pPr>
            <a:endParaRPr sz="1900"/>
          </a:p>
        </p:txBody>
      </p:sp>
      <p:pic>
        <p:nvPicPr>
          <p:cNvPr id="4700" name="Google Shape;4700;p12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04900" y="805625"/>
            <a:ext cx="7162100" cy="326506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5" name="Google Shape;4705;p12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Filter Material Before/ After H</a:t>
            </a:r>
            <a:r>
              <a:rPr lang="en" sz="3000" baseline="-25000"/>
              <a:t>2</a:t>
            </a:r>
            <a:r>
              <a:rPr lang="en" sz="3000"/>
              <a:t>S Exposure</a:t>
            </a:r>
            <a:endParaRPr sz="30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706" name="Google Shape;4706;p127"/>
          <p:cNvPicPr preferRelativeResize="0"/>
          <p:nvPr/>
        </p:nvPicPr>
        <p:blipFill rotWithShape="1">
          <a:blip r:embed="rId3">
            <a:alphaModFix/>
          </a:blip>
          <a:srcRect r="1117"/>
          <a:stretch/>
        </p:blipFill>
        <p:spPr>
          <a:xfrm>
            <a:off x="4697925" y="1000075"/>
            <a:ext cx="4027549" cy="2454688"/>
          </a:xfrm>
          <a:prstGeom prst="rect">
            <a:avLst/>
          </a:prstGeom>
          <a:noFill/>
          <a:ln>
            <a:noFill/>
          </a:ln>
        </p:spPr>
      </p:pic>
      <p:sp>
        <p:nvSpPr>
          <p:cNvPr id="4707" name="Google Shape;4707;p127"/>
          <p:cNvSpPr txBox="1">
            <a:spLocks noGrp="1"/>
          </p:cNvSpPr>
          <p:nvPr>
            <p:ph type="body" idx="2"/>
          </p:nvPr>
        </p:nvSpPr>
        <p:spPr>
          <a:xfrm>
            <a:off x="147775" y="1054125"/>
            <a:ext cx="4360200" cy="2346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-"/>
            </a:pPr>
            <a:r>
              <a:rPr lang="en"/>
              <a:t>Intensifying peak shows formation of </a:t>
            </a:r>
            <a:r>
              <a:rPr lang="en" i="1"/>
              <a:t>water </a:t>
            </a:r>
            <a:r>
              <a:rPr lang="en"/>
              <a:t>after H</a:t>
            </a:r>
            <a:r>
              <a:rPr lang="en" baseline="-25000"/>
              <a:t>2</a:t>
            </a:r>
            <a:r>
              <a:rPr lang="en"/>
              <a:t>S exposure</a:t>
            </a:r>
            <a:endParaRPr/>
          </a:p>
          <a:p>
            <a:pPr marL="914400" lvl="1" indent="-330200" algn="l" rtl="0">
              <a:spcBef>
                <a:spcPts val="0"/>
              </a:spcBef>
              <a:spcAft>
                <a:spcPts val="0"/>
              </a:spcAft>
              <a:buSzPts val="1600"/>
              <a:buChar char="-"/>
            </a:pPr>
            <a:r>
              <a:rPr lang="en"/>
              <a:t>How did water get there? </a:t>
            </a:r>
            <a:endParaRPr/>
          </a:p>
          <a:p>
            <a:pPr marL="914400" lvl="1" indent="-330200" algn="l" rtl="0">
              <a:spcBef>
                <a:spcPts val="0"/>
              </a:spcBef>
              <a:spcAft>
                <a:spcPts val="0"/>
              </a:spcAft>
              <a:buSzPts val="1600"/>
              <a:buChar char="-"/>
            </a:pPr>
            <a:r>
              <a:rPr lang="en"/>
              <a:t>Where did the H</a:t>
            </a:r>
            <a:r>
              <a:rPr lang="en" baseline="-25000"/>
              <a:t>2</a:t>
            </a:r>
            <a:r>
              <a:rPr lang="en"/>
              <a:t>S go?</a:t>
            </a:r>
            <a:endParaRPr/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-"/>
            </a:pPr>
            <a:r>
              <a:rPr lang="en"/>
              <a:t>Potential reaction paths:</a:t>
            </a:r>
            <a:endParaRPr/>
          </a:p>
          <a:p>
            <a:pPr marL="0" lvl="0" indent="45720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/>
              <a:t>2 H</a:t>
            </a:r>
            <a:r>
              <a:rPr lang="en" baseline="-25000"/>
              <a:t>2</a:t>
            </a:r>
            <a:r>
              <a:rPr lang="en"/>
              <a:t>S + O</a:t>
            </a:r>
            <a:r>
              <a:rPr lang="en" baseline="-25000"/>
              <a:t>2</a:t>
            </a:r>
            <a:r>
              <a:rPr lang="en"/>
              <a:t> → 2 S + 2 H</a:t>
            </a:r>
            <a:r>
              <a:rPr lang="en" baseline="-25000"/>
              <a:t>2</a:t>
            </a:r>
            <a:r>
              <a:rPr lang="en"/>
              <a:t>O</a:t>
            </a:r>
            <a:endParaRPr/>
          </a:p>
          <a:p>
            <a:pPr marL="0" lvl="0" indent="45720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/>
              <a:t>2 H</a:t>
            </a:r>
            <a:r>
              <a:rPr lang="en" baseline="-25000"/>
              <a:t>2</a:t>
            </a:r>
            <a:r>
              <a:rPr lang="en"/>
              <a:t>S + 3 O</a:t>
            </a:r>
            <a:r>
              <a:rPr lang="en" baseline="-25000"/>
              <a:t>2</a:t>
            </a:r>
            <a:r>
              <a:rPr lang="en"/>
              <a:t> → 2 SO</a:t>
            </a:r>
            <a:r>
              <a:rPr lang="en" baseline="-25000"/>
              <a:t>2</a:t>
            </a:r>
            <a:r>
              <a:rPr lang="en"/>
              <a:t> + 2 H</a:t>
            </a:r>
            <a:r>
              <a:rPr lang="en" baseline="-25000"/>
              <a:t>2</a:t>
            </a:r>
            <a:r>
              <a:rPr lang="en"/>
              <a:t>O</a:t>
            </a:r>
            <a:endParaRPr/>
          </a:p>
          <a:p>
            <a:pPr marL="0" lvl="0" indent="0" algn="l" rtl="0">
              <a:spcBef>
                <a:spcPts val="400"/>
              </a:spcBef>
              <a:spcAft>
                <a:spcPts val="400"/>
              </a:spcAft>
              <a:buNone/>
            </a:pPr>
            <a:r>
              <a:rPr lang="en" i="1"/>
              <a:t>Could SO</a:t>
            </a:r>
            <a:r>
              <a:rPr lang="en" i="1" baseline="-25000"/>
              <a:t>2</a:t>
            </a:r>
            <a:r>
              <a:rPr lang="en" i="1"/>
              <a:t> off-gas during reaction?</a:t>
            </a:r>
            <a:endParaRPr sz="1800" i="1"/>
          </a:p>
        </p:txBody>
      </p:sp>
      <p:sp>
        <p:nvSpPr>
          <p:cNvPr id="4708" name="Google Shape;4708;p127"/>
          <p:cNvSpPr txBox="1">
            <a:spLocks noGrp="1"/>
          </p:cNvSpPr>
          <p:nvPr>
            <p:ph type="body" idx="3"/>
          </p:nvPr>
        </p:nvSpPr>
        <p:spPr>
          <a:xfrm>
            <a:off x="195725" y="3679700"/>
            <a:ext cx="8384700" cy="126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b="1" i="1"/>
              <a:t>Solution: </a:t>
            </a:r>
            <a:r>
              <a:rPr lang="en" sz="1900" i="1"/>
              <a:t>Develop a method to expose the filter to H</a:t>
            </a:r>
            <a:r>
              <a:rPr lang="en" sz="1900" i="1" baseline="-25000"/>
              <a:t>2</a:t>
            </a:r>
            <a:r>
              <a:rPr lang="en" sz="1900" i="1"/>
              <a:t>S in an enclosed reactor where DRIFTS can be taken immediately before and after exposure.</a:t>
            </a:r>
            <a:endParaRPr sz="1900" i="1"/>
          </a:p>
          <a:p>
            <a:pPr marL="457200" lvl="0" indent="-349250" algn="l" rtl="0">
              <a:spcBef>
                <a:spcPts val="400"/>
              </a:spcBef>
              <a:spcAft>
                <a:spcPts val="0"/>
              </a:spcAft>
              <a:buSzPts val="1900"/>
              <a:buChar char="-"/>
            </a:pPr>
            <a:r>
              <a:rPr lang="en" sz="1900" i="1"/>
              <a:t>Negates oxidation, off-gassing, uneven material distribution</a:t>
            </a:r>
            <a:endParaRPr sz="1900" i="1"/>
          </a:p>
        </p:txBody>
      </p:sp>
      <p:pic>
        <p:nvPicPr>
          <p:cNvPr id="4709" name="Google Shape;4709;p12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725463" y="4448000"/>
            <a:ext cx="356975" cy="609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4" name="Google Shape;4714;p128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36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/>
              <a:t>Future Work</a:t>
            </a:r>
            <a:endParaRPr sz="3600"/>
          </a:p>
        </p:txBody>
      </p:sp>
      <p:sp>
        <p:nvSpPr>
          <p:cNvPr id="4715" name="Google Shape;4715;p128"/>
          <p:cNvSpPr txBox="1">
            <a:spLocks noGrp="1"/>
          </p:cNvSpPr>
          <p:nvPr>
            <p:ph type="body" idx="1"/>
          </p:nvPr>
        </p:nvSpPr>
        <p:spPr>
          <a:xfrm>
            <a:off x="379650" y="1173125"/>
            <a:ext cx="8384700" cy="3833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457200" lvl="0" indent="-425450" algn="l" rtl="0">
              <a:spcBef>
                <a:spcPts val="0"/>
              </a:spcBef>
              <a:spcAft>
                <a:spcPts val="0"/>
              </a:spcAft>
              <a:buSzPts val="3100"/>
              <a:buAutoNum type="arabicPeriod"/>
            </a:pPr>
            <a:r>
              <a:rPr lang="en" sz="3100" i="1"/>
              <a:t>DRIFTS immediately pre/post H</a:t>
            </a:r>
            <a:r>
              <a:rPr lang="en" sz="3100" i="1" baseline="-25000"/>
              <a:t>2</a:t>
            </a:r>
            <a:r>
              <a:rPr lang="en" sz="3100" i="1"/>
              <a:t>S exposure in specialized reactor</a:t>
            </a:r>
            <a:endParaRPr sz="3100" i="1"/>
          </a:p>
          <a:p>
            <a:pPr marL="457200" lvl="0" indent="-425450" algn="l" rtl="0">
              <a:spcBef>
                <a:spcPts val="0"/>
              </a:spcBef>
              <a:spcAft>
                <a:spcPts val="0"/>
              </a:spcAft>
              <a:buSzPts val="3100"/>
              <a:buAutoNum type="arabicPeriod"/>
            </a:pPr>
            <a:r>
              <a:rPr lang="en" sz="3100" i="1"/>
              <a:t>Mass balances for the conversion of H</a:t>
            </a:r>
            <a:r>
              <a:rPr lang="en" sz="3100" i="1" baseline="-25000"/>
              <a:t>2</a:t>
            </a:r>
            <a:r>
              <a:rPr lang="en" sz="3100" i="1"/>
              <a:t>S on and over different filters materials</a:t>
            </a:r>
            <a:endParaRPr sz="3100" i="1"/>
          </a:p>
          <a:p>
            <a:pPr marL="457200" lvl="0" indent="-425450" algn="l" rtl="0">
              <a:spcBef>
                <a:spcPts val="0"/>
              </a:spcBef>
              <a:spcAft>
                <a:spcPts val="0"/>
              </a:spcAft>
              <a:buSzPts val="3100"/>
              <a:buAutoNum type="arabicPeriod"/>
            </a:pPr>
            <a:r>
              <a:rPr lang="en" sz="3100" i="1"/>
              <a:t>Collect further DRIFTS to analyze properties of afterglow phosphor</a:t>
            </a:r>
            <a:endParaRPr sz="3100" i="1"/>
          </a:p>
        </p:txBody>
      </p:sp>
      <p:pic>
        <p:nvPicPr>
          <p:cNvPr id="4716" name="Google Shape;4716;p12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517451" y="4397350"/>
            <a:ext cx="356975" cy="609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1" name="Google Shape;4721;p12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3850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 You!</a:t>
            </a:r>
            <a:endParaRPr/>
          </a:p>
        </p:txBody>
      </p:sp>
      <p:pic>
        <p:nvPicPr>
          <p:cNvPr id="4722" name="Google Shape;4722;p12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627188" y="4468200"/>
            <a:ext cx="356975" cy="609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2024 ASU Template Master (Official from Enterprise Brand Strategy and Management)">
  <a:themeElements>
    <a:clrScheme name="Simple Light">
      <a:dk1>
        <a:srgbClr val="191919"/>
      </a:dk1>
      <a:lt1>
        <a:srgbClr val="FFFFFF"/>
      </a:lt1>
      <a:dk2>
        <a:srgbClr val="747474"/>
      </a:dk2>
      <a:lt2>
        <a:srgbClr val="E8E8E8"/>
      </a:lt2>
      <a:accent1>
        <a:srgbClr val="FFC627"/>
      </a:accent1>
      <a:accent2>
        <a:srgbClr val="8C1D40"/>
      </a:accent2>
      <a:accent3>
        <a:srgbClr val="78BE20"/>
      </a:accent3>
      <a:accent4>
        <a:srgbClr val="FF7F32"/>
      </a:accent4>
      <a:accent5>
        <a:srgbClr val="00A3E0"/>
      </a:accent5>
      <a:accent6>
        <a:srgbClr val="CC2F2F"/>
      </a:accent6>
      <a:hlink>
        <a:srgbClr val="8C1D4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405</Words>
  <Application>Microsoft Office PowerPoint</Application>
  <PresentationFormat>On-screen Show (16:9)</PresentationFormat>
  <Paragraphs>50</Paragraphs>
  <Slides>9</Slides>
  <Notes>9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9</vt:i4>
      </vt:variant>
    </vt:vector>
  </HeadingPairs>
  <TitlesOfParts>
    <vt:vector size="12" baseType="lpstr">
      <vt:lpstr>Arial</vt:lpstr>
      <vt:lpstr>Calibri</vt:lpstr>
      <vt:lpstr>2024 ASU Template Master (Official from Enterprise Brand Strategy and Management)</vt:lpstr>
      <vt:lpstr>3D Printed Afterglow Filters for Air Pollution Control</vt:lpstr>
      <vt:lpstr>How does H2S form?</vt:lpstr>
      <vt:lpstr>Opportunity</vt:lpstr>
      <vt:lpstr>Goal and Approach</vt:lpstr>
      <vt:lpstr>ZnS vs ZnS:Cu</vt:lpstr>
      <vt:lpstr>Filter Material Before/ After H2S Exposure</vt:lpstr>
      <vt:lpstr>Filter Material Before/ After H2S Exposure </vt:lpstr>
      <vt:lpstr>Future Work</vt:lpstr>
      <vt:lpstr>Thank You!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3D Printed Afterglow Filters for Air Pollution Control</dc:title>
  <dc:creator>Michelle A. Coe</dc:creator>
  <cp:lastModifiedBy>Michelle A. Coe</cp:lastModifiedBy>
  <cp:revision>1</cp:revision>
  <dcterms:modified xsi:type="dcterms:W3CDTF">2024-04-09T21:41:19Z</dcterms:modified>
</cp:coreProperties>
</file>